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notesMasterIdLst>
    <p:notesMasterId r:id="rId16"/>
  </p:notesMasterIdLst>
  <p:handoutMasterIdLst>
    <p:handoutMasterId r:id="rId17"/>
  </p:handout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316" r:id="rId9"/>
    <p:sldId id="266" r:id="rId10"/>
    <p:sldId id="267" r:id="rId11"/>
    <p:sldId id="299" r:id="rId12"/>
    <p:sldId id="291" r:id="rId13"/>
    <p:sldId id="313" r:id="rId14"/>
    <p:sldId id="315" r:id="rId15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86355" autoAdjust="0"/>
  </p:normalViewPr>
  <p:slideViewPr>
    <p:cSldViewPr>
      <p:cViewPr varScale="1">
        <p:scale>
          <a:sx n="66" d="100"/>
          <a:sy n="66" d="100"/>
        </p:scale>
        <p:origin x="168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39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70F4BF-B9E1-4F89-A66A-5CC5F97FACCA}" type="doc">
      <dgm:prSet loTypeId="urn:microsoft.com/office/officeart/2005/8/layout/hProcess9" loCatId="process" qsTypeId="urn:microsoft.com/office/officeart/2005/8/quickstyle/simple1" qsCatId="simple" csTypeId="urn:microsoft.com/office/officeart/2005/8/colors/colorful1#2" csCatId="colorful" phldr="1"/>
      <dgm:spPr/>
    </dgm:pt>
    <dgm:pt modelId="{02316D2E-B870-494B-85F9-5CA815CB08D6}">
      <dgm:prSet phldrT="[Text]" custT="1"/>
      <dgm:spPr/>
      <dgm:t>
        <a:bodyPr/>
        <a:lstStyle/>
        <a:p>
          <a:r>
            <a:rPr lang="en-US" sz="14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Atender</a:t>
          </a:r>
          <a:r>
            <a:rPr lang="en-US" sz="14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a  </a:t>
          </a:r>
          <a:r>
            <a:rPr lang="en-US" sz="1400" i="1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workshop e</a:t>
          </a:r>
          <a:r>
            <a:rPr lang="en-US" sz="14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se </a:t>
          </a:r>
          <a:r>
            <a:rPr lang="en-US" sz="14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inteirar</a:t>
          </a:r>
          <a:r>
            <a:rPr lang="en-US" sz="14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dos </a:t>
          </a:r>
          <a:r>
            <a:rPr lang="en-US" sz="14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detalhes</a:t>
          </a:r>
          <a:r>
            <a:rPr lang="en-US" sz="14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e </a:t>
          </a:r>
          <a:r>
            <a:rPr lang="en-US" sz="14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regras</a:t>
          </a:r>
          <a:r>
            <a:rPr lang="en-US" sz="14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do </a:t>
          </a:r>
          <a:r>
            <a:rPr lang="en-US" sz="14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programa</a:t>
          </a:r>
          <a:r>
            <a:rPr lang="en-US" sz="14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na</a:t>
          </a:r>
          <a:r>
            <a:rPr lang="en-US" sz="14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sua</a:t>
          </a:r>
          <a:r>
            <a:rPr lang="en-US" sz="14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instituição</a:t>
          </a:r>
          <a:r>
            <a:rPr lang="en-US" sz="14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de </a:t>
          </a:r>
          <a:r>
            <a:rPr lang="en-US" sz="14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ensino</a:t>
          </a:r>
          <a:endParaRPr lang="en-US" sz="14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C5F9781-C418-406E-B3A0-178408AEF78A}" type="parTrans" cxnId="{C526FCAC-A65B-4F02-A812-2ACC4945657C}">
      <dgm:prSet/>
      <dgm:spPr/>
      <dgm:t>
        <a:bodyPr/>
        <a:lstStyle/>
        <a:p>
          <a:endParaRPr lang="en-US"/>
        </a:p>
      </dgm:t>
    </dgm:pt>
    <dgm:pt modelId="{D8217757-DD44-4A3A-A5BD-04903F1D07D6}" type="sibTrans" cxnId="{C526FCAC-A65B-4F02-A812-2ACC4945657C}">
      <dgm:prSet/>
      <dgm:spPr/>
      <dgm:t>
        <a:bodyPr/>
        <a:lstStyle/>
        <a:p>
          <a:endParaRPr lang="en-US"/>
        </a:p>
      </dgm:t>
    </dgm:pt>
    <dgm:pt modelId="{B89E6F15-696D-4315-A58A-356F7BBDE123}">
      <dgm:prSet/>
      <dgm:spPr/>
      <dgm:t>
        <a:bodyPr/>
        <a:lstStyle/>
        <a:p>
          <a:r>
            <a:rPr lang="en-US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Visitar</a:t>
          </a:r>
          <a:r>
            <a:rPr lang="en-US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o </a:t>
          </a:r>
          <a:r>
            <a:rPr lang="en-US" i="1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Internantional</a:t>
          </a:r>
          <a:r>
            <a:rPr lang="en-US" i="1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Student Office </a:t>
          </a:r>
          <a:r>
            <a:rPr lang="en-US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da </a:t>
          </a:r>
          <a:r>
            <a:rPr lang="en-US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sua</a:t>
          </a:r>
          <a:r>
            <a:rPr lang="en-US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</a:t>
          </a:r>
          <a:r>
            <a:rPr lang="en-US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instituição</a:t>
          </a:r>
          <a:r>
            <a:rPr lang="en-US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de </a:t>
          </a:r>
          <a:r>
            <a:rPr lang="en-US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ensino</a:t>
          </a:r>
          <a:r>
            <a:rPr lang="en-US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e </a:t>
          </a:r>
          <a:r>
            <a:rPr lang="en-US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preencher</a:t>
          </a:r>
          <a:r>
            <a:rPr lang="en-US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</a:t>
          </a:r>
          <a:r>
            <a:rPr lang="en-US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os</a:t>
          </a:r>
          <a:r>
            <a:rPr lang="en-US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</a:t>
          </a:r>
          <a:r>
            <a:rPr lang="en-US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documentos</a:t>
          </a:r>
          <a:r>
            <a:rPr lang="en-US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</a:t>
          </a:r>
          <a:r>
            <a:rPr lang="en-US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necessários</a:t>
          </a:r>
          <a:r>
            <a:rPr lang="en-US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</a:t>
          </a:r>
          <a:r>
            <a:rPr lang="en-US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indicaods</a:t>
          </a:r>
          <a:endParaRPr lang="en-US" dirty="0">
            <a:solidFill>
              <a:schemeClr val="tx1"/>
            </a:solidFill>
            <a:latin typeface="Arial" pitchFamily="34" charset="0"/>
            <a:ea typeface="ＭＳ Ｐゴシック" pitchFamily="34" charset="-128"/>
            <a:cs typeface="Arial" pitchFamily="34" charset="0"/>
          </a:endParaRPr>
        </a:p>
      </dgm:t>
    </dgm:pt>
    <dgm:pt modelId="{ECCB56E0-0EFC-4A0A-8DA8-7514711F3FCC}" type="parTrans" cxnId="{3DC9C65C-1474-4351-B895-1EC061677744}">
      <dgm:prSet/>
      <dgm:spPr/>
      <dgm:t>
        <a:bodyPr/>
        <a:lstStyle/>
        <a:p>
          <a:endParaRPr lang="en-US"/>
        </a:p>
      </dgm:t>
    </dgm:pt>
    <dgm:pt modelId="{F2D57474-542B-452A-9812-402D6C5A25C3}" type="sibTrans" cxnId="{3DC9C65C-1474-4351-B895-1EC061677744}">
      <dgm:prSet/>
      <dgm:spPr/>
      <dgm:t>
        <a:bodyPr/>
        <a:lstStyle/>
        <a:p>
          <a:endParaRPr lang="en-US"/>
        </a:p>
      </dgm:t>
    </dgm:pt>
    <dgm:pt modelId="{5CF24DCF-9E63-4317-BB5E-CC3D13463D16}">
      <dgm:prSet phldrT="[Text]" custT="1"/>
      <dgm:spPr/>
      <dgm:t>
        <a:bodyPr/>
        <a:lstStyle/>
        <a:p>
          <a:r>
            <a:rPr lang="en-US" sz="14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Obter</a:t>
          </a:r>
          <a:r>
            <a:rPr lang="en-US" sz="14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uma</a:t>
          </a:r>
          <a:r>
            <a:rPr lang="en-US" sz="14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carta</a:t>
          </a:r>
          <a:r>
            <a:rPr lang="en-US" sz="14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de </a:t>
          </a:r>
          <a:r>
            <a:rPr lang="en-US" sz="14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oferta</a:t>
          </a:r>
          <a:r>
            <a:rPr lang="en-US" sz="14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de </a:t>
          </a:r>
          <a:r>
            <a:rPr lang="en-US" sz="14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trabalho</a:t>
          </a:r>
          <a:r>
            <a:rPr lang="en-US" sz="14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de um </a:t>
          </a:r>
          <a:r>
            <a:rPr lang="en-US" sz="14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empregador</a:t>
          </a:r>
          <a:r>
            <a:rPr lang="en-US" sz="14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local</a:t>
          </a:r>
          <a:endParaRPr lang="en-US" sz="14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2048E86-5FD8-4FDD-B4AA-D54462E4479C}" type="parTrans" cxnId="{5D86C243-A3AE-4DD2-8B26-510273780B55}">
      <dgm:prSet/>
      <dgm:spPr/>
      <dgm:t>
        <a:bodyPr/>
        <a:lstStyle/>
        <a:p>
          <a:endParaRPr lang="en-US"/>
        </a:p>
      </dgm:t>
    </dgm:pt>
    <dgm:pt modelId="{8687B0EE-33B9-443F-9DE7-79AB16B4CB51}" type="sibTrans" cxnId="{5D86C243-A3AE-4DD2-8B26-510273780B55}">
      <dgm:prSet/>
      <dgm:spPr/>
      <dgm:t>
        <a:bodyPr/>
        <a:lstStyle/>
        <a:p>
          <a:endParaRPr lang="en-US"/>
        </a:p>
      </dgm:t>
    </dgm:pt>
    <dgm:pt modelId="{A4B7F7CB-D57E-4C22-8767-A9AB1D37DDF4}">
      <dgm:prSet/>
      <dgm:spPr/>
      <dgm:t>
        <a:bodyPr/>
        <a:lstStyle/>
        <a:p>
          <a:r>
            <a:rPr lang="en-US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Aguardar</a:t>
          </a:r>
          <a:r>
            <a:rPr lang="en-US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o </a:t>
          </a:r>
          <a:r>
            <a:rPr lang="en-US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processamento</a:t>
          </a:r>
          <a:r>
            <a:rPr lang="en-US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e </a:t>
          </a:r>
          <a:r>
            <a:rPr lang="en-US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encaminhamento</a:t>
          </a:r>
          <a:r>
            <a:rPr lang="en-US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do</a:t>
          </a:r>
          <a:r>
            <a:rPr lang="en-US" i="1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International Students Office </a:t>
          </a:r>
          <a:r>
            <a:rPr lang="en-US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do </a:t>
          </a:r>
          <a:r>
            <a:rPr lang="en-US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seu</a:t>
          </a:r>
          <a:r>
            <a:rPr lang="en-US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</a:t>
          </a:r>
          <a:r>
            <a:rPr lang="en-US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processo</a:t>
          </a:r>
          <a:endParaRPr lang="en-US" dirty="0">
            <a:solidFill>
              <a:schemeClr val="tx1"/>
            </a:solidFill>
            <a:latin typeface="Arial" pitchFamily="34" charset="0"/>
            <a:ea typeface="ＭＳ Ｐゴシック" pitchFamily="34" charset="-128"/>
            <a:cs typeface="Arial" pitchFamily="34" charset="0"/>
          </a:endParaRPr>
        </a:p>
      </dgm:t>
    </dgm:pt>
    <dgm:pt modelId="{04955A17-AC55-44A2-9EA5-091ADBEDC3A8}" type="sibTrans" cxnId="{9C0D3BF4-AA18-48D4-AF85-4573DC513CE9}">
      <dgm:prSet/>
      <dgm:spPr/>
      <dgm:t>
        <a:bodyPr/>
        <a:lstStyle/>
        <a:p>
          <a:endParaRPr lang="en-US"/>
        </a:p>
      </dgm:t>
    </dgm:pt>
    <dgm:pt modelId="{19DB31D9-9233-4F77-8635-7F0C550DD7D8}" type="parTrans" cxnId="{9C0D3BF4-AA18-48D4-AF85-4573DC513CE9}">
      <dgm:prSet/>
      <dgm:spPr/>
      <dgm:t>
        <a:bodyPr/>
        <a:lstStyle/>
        <a:p>
          <a:endParaRPr lang="en-US"/>
        </a:p>
      </dgm:t>
    </dgm:pt>
    <dgm:pt modelId="{B90CCF69-59B3-4E35-BB2A-3BABC4375DD0}" type="pres">
      <dgm:prSet presAssocID="{0F70F4BF-B9E1-4F89-A66A-5CC5F97FACCA}" presName="CompostProcess" presStyleCnt="0">
        <dgm:presLayoutVars>
          <dgm:dir/>
          <dgm:resizeHandles val="exact"/>
        </dgm:presLayoutVars>
      </dgm:prSet>
      <dgm:spPr/>
    </dgm:pt>
    <dgm:pt modelId="{F7D52E0C-F7BA-4686-A131-33D388DF1608}" type="pres">
      <dgm:prSet presAssocID="{0F70F4BF-B9E1-4F89-A66A-5CC5F97FACCA}" presName="arrow" presStyleLbl="bgShp" presStyleIdx="0" presStyleCnt="1"/>
      <dgm:spPr/>
    </dgm:pt>
    <dgm:pt modelId="{6AA74FA6-8FEE-45BE-8A8B-8F59F2837732}" type="pres">
      <dgm:prSet presAssocID="{0F70F4BF-B9E1-4F89-A66A-5CC5F97FACCA}" presName="linearProcess" presStyleCnt="0"/>
      <dgm:spPr/>
    </dgm:pt>
    <dgm:pt modelId="{0BD8DB23-4E47-4CD3-9F9B-D2821C128FAB}" type="pres">
      <dgm:prSet presAssocID="{02316D2E-B870-494B-85F9-5CA815CB08D6}" presName="textNode" presStyleLbl="node1" presStyleIdx="0" presStyleCnt="4">
        <dgm:presLayoutVars>
          <dgm:bulletEnabled val="1"/>
        </dgm:presLayoutVars>
      </dgm:prSet>
      <dgm:spPr/>
    </dgm:pt>
    <dgm:pt modelId="{50716CCC-7533-412F-A569-326DC4B2B4E3}" type="pres">
      <dgm:prSet presAssocID="{D8217757-DD44-4A3A-A5BD-04903F1D07D6}" presName="sibTrans" presStyleCnt="0"/>
      <dgm:spPr/>
    </dgm:pt>
    <dgm:pt modelId="{F03E8CE0-3336-4C5A-8C21-3C3D81E8D60C}" type="pres">
      <dgm:prSet presAssocID="{5CF24DCF-9E63-4317-BB5E-CC3D13463D16}" presName="textNode" presStyleLbl="node1" presStyleIdx="1" presStyleCnt="4">
        <dgm:presLayoutVars>
          <dgm:bulletEnabled val="1"/>
        </dgm:presLayoutVars>
      </dgm:prSet>
      <dgm:spPr/>
    </dgm:pt>
    <dgm:pt modelId="{5D6F343F-934E-403F-BA72-10578915D785}" type="pres">
      <dgm:prSet presAssocID="{8687B0EE-33B9-443F-9DE7-79AB16B4CB51}" presName="sibTrans" presStyleCnt="0"/>
      <dgm:spPr/>
    </dgm:pt>
    <dgm:pt modelId="{8A0C08B6-A4BD-4DF6-99EA-4FBC9991928D}" type="pres">
      <dgm:prSet presAssocID="{B89E6F15-696D-4315-A58A-356F7BBDE123}" presName="textNode" presStyleLbl="node1" presStyleIdx="2" presStyleCnt="4">
        <dgm:presLayoutVars>
          <dgm:bulletEnabled val="1"/>
        </dgm:presLayoutVars>
      </dgm:prSet>
      <dgm:spPr/>
    </dgm:pt>
    <dgm:pt modelId="{BC3FCA8F-6026-46D1-A6C2-5C00972BAF80}" type="pres">
      <dgm:prSet presAssocID="{F2D57474-542B-452A-9812-402D6C5A25C3}" presName="sibTrans" presStyleCnt="0"/>
      <dgm:spPr/>
    </dgm:pt>
    <dgm:pt modelId="{0654E3AF-A45F-4CCD-B259-E140C43DD76D}" type="pres">
      <dgm:prSet presAssocID="{A4B7F7CB-D57E-4C22-8767-A9AB1D37DDF4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C9265502-EB63-495A-B82F-A7B1E8E2D506}" type="presOf" srcId="{B89E6F15-696D-4315-A58A-356F7BBDE123}" destId="{8A0C08B6-A4BD-4DF6-99EA-4FBC9991928D}" srcOrd="0" destOrd="0" presId="urn:microsoft.com/office/officeart/2005/8/layout/hProcess9"/>
    <dgm:cxn modelId="{1D10F729-5C43-4CA8-9D5E-3F1986CD3C96}" type="presOf" srcId="{A4B7F7CB-D57E-4C22-8767-A9AB1D37DDF4}" destId="{0654E3AF-A45F-4CCD-B259-E140C43DD76D}" srcOrd="0" destOrd="0" presId="urn:microsoft.com/office/officeart/2005/8/layout/hProcess9"/>
    <dgm:cxn modelId="{97F8BE2A-D0F9-4B42-8CFA-84E53386E502}" type="presOf" srcId="{02316D2E-B870-494B-85F9-5CA815CB08D6}" destId="{0BD8DB23-4E47-4CD3-9F9B-D2821C128FAB}" srcOrd="0" destOrd="0" presId="urn:microsoft.com/office/officeart/2005/8/layout/hProcess9"/>
    <dgm:cxn modelId="{3DC9C65C-1474-4351-B895-1EC061677744}" srcId="{0F70F4BF-B9E1-4F89-A66A-5CC5F97FACCA}" destId="{B89E6F15-696D-4315-A58A-356F7BBDE123}" srcOrd="2" destOrd="0" parTransId="{ECCB56E0-0EFC-4A0A-8DA8-7514711F3FCC}" sibTransId="{F2D57474-542B-452A-9812-402D6C5A25C3}"/>
    <dgm:cxn modelId="{5D86C243-A3AE-4DD2-8B26-510273780B55}" srcId="{0F70F4BF-B9E1-4F89-A66A-5CC5F97FACCA}" destId="{5CF24DCF-9E63-4317-BB5E-CC3D13463D16}" srcOrd="1" destOrd="0" parTransId="{02048E86-5FD8-4FDD-B4AA-D54462E4479C}" sibTransId="{8687B0EE-33B9-443F-9DE7-79AB16B4CB51}"/>
    <dgm:cxn modelId="{32A3D77C-ED30-424C-BBCD-491B775BAA42}" type="presOf" srcId="{0F70F4BF-B9E1-4F89-A66A-5CC5F97FACCA}" destId="{B90CCF69-59B3-4E35-BB2A-3BABC4375DD0}" srcOrd="0" destOrd="0" presId="urn:microsoft.com/office/officeart/2005/8/layout/hProcess9"/>
    <dgm:cxn modelId="{0DAB5E9B-E30F-4ACD-843C-C79571B5DA1C}" type="presOf" srcId="{5CF24DCF-9E63-4317-BB5E-CC3D13463D16}" destId="{F03E8CE0-3336-4C5A-8C21-3C3D81E8D60C}" srcOrd="0" destOrd="0" presId="urn:microsoft.com/office/officeart/2005/8/layout/hProcess9"/>
    <dgm:cxn modelId="{C526FCAC-A65B-4F02-A812-2ACC4945657C}" srcId="{0F70F4BF-B9E1-4F89-A66A-5CC5F97FACCA}" destId="{02316D2E-B870-494B-85F9-5CA815CB08D6}" srcOrd="0" destOrd="0" parTransId="{8C5F9781-C418-406E-B3A0-178408AEF78A}" sibTransId="{D8217757-DD44-4A3A-A5BD-04903F1D07D6}"/>
    <dgm:cxn modelId="{9C0D3BF4-AA18-48D4-AF85-4573DC513CE9}" srcId="{0F70F4BF-B9E1-4F89-A66A-5CC5F97FACCA}" destId="{A4B7F7CB-D57E-4C22-8767-A9AB1D37DDF4}" srcOrd="3" destOrd="0" parTransId="{19DB31D9-9233-4F77-8635-7F0C550DD7D8}" sibTransId="{04955A17-AC55-44A2-9EA5-091ADBEDC3A8}"/>
    <dgm:cxn modelId="{B5553F3B-397D-4321-B9C0-032BDA6A7679}" type="presParOf" srcId="{B90CCF69-59B3-4E35-BB2A-3BABC4375DD0}" destId="{F7D52E0C-F7BA-4686-A131-33D388DF1608}" srcOrd="0" destOrd="0" presId="urn:microsoft.com/office/officeart/2005/8/layout/hProcess9"/>
    <dgm:cxn modelId="{396B91D2-7099-401E-AEBF-C6EEA346E219}" type="presParOf" srcId="{B90CCF69-59B3-4E35-BB2A-3BABC4375DD0}" destId="{6AA74FA6-8FEE-45BE-8A8B-8F59F2837732}" srcOrd="1" destOrd="0" presId="urn:microsoft.com/office/officeart/2005/8/layout/hProcess9"/>
    <dgm:cxn modelId="{D79DFFDE-C6A3-4B11-9D83-5B05920FC6A3}" type="presParOf" srcId="{6AA74FA6-8FEE-45BE-8A8B-8F59F2837732}" destId="{0BD8DB23-4E47-4CD3-9F9B-D2821C128FAB}" srcOrd="0" destOrd="0" presId="urn:microsoft.com/office/officeart/2005/8/layout/hProcess9"/>
    <dgm:cxn modelId="{84466538-EAFA-4450-ACC0-4E6FFD2A45DB}" type="presParOf" srcId="{6AA74FA6-8FEE-45BE-8A8B-8F59F2837732}" destId="{50716CCC-7533-412F-A569-326DC4B2B4E3}" srcOrd="1" destOrd="0" presId="urn:microsoft.com/office/officeart/2005/8/layout/hProcess9"/>
    <dgm:cxn modelId="{FEF195CC-3DD4-48F5-BBA5-1664E41F6356}" type="presParOf" srcId="{6AA74FA6-8FEE-45BE-8A8B-8F59F2837732}" destId="{F03E8CE0-3336-4C5A-8C21-3C3D81E8D60C}" srcOrd="2" destOrd="0" presId="urn:microsoft.com/office/officeart/2005/8/layout/hProcess9"/>
    <dgm:cxn modelId="{620ABB65-F631-40AF-993B-E7CB27BC1B3F}" type="presParOf" srcId="{6AA74FA6-8FEE-45BE-8A8B-8F59F2837732}" destId="{5D6F343F-934E-403F-BA72-10578915D785}" srcOrd="3" destOrd="0" presId="urn:microsoft.com/office/officeart/2005/8/layout/hProcess9"/>
    <dgm:cxn modelId="{022BE57C-3699-4AA3-B32D-995D9F421D2E}" type="presParOf" srcId="{6AA74FA6-8FEE-45BE-8A8B-8F59F2837732}" destId="{8A0C08B6-A4BD-4DF6-99EA-4FBC9991928D}" srcOrd="4" destOrd="0" presId="urn:microsoft.com/office/officeart/2005/8/layout/hProcess9"/>
    <dgm:cxn modelId="{AABE6D16-3192-4077-801A-1009AFEFD561}" type="presParOf" srcId="{6AA74FA6-8FEE-45BE-8A8B-8F59F2837732}" destId="{BC3FCA8F-6026-46D1-A6C2-5C00972BAF80}" srcOrd="5" destOrd="0" presId="urn:microsoft.com/office/officeart/2005/8/layout/hProcess9"/>
    <dgm:cxn modelId="{1872EFE8-2E9A-46E1-872A-0022028D7E39}" type="presParOf" srcId="{6AA74FA6-8FEE-45BE-8A8B-8F59F2837732}" destId="{0654E3AF-A45F-4CCD-B259-E140C43DD76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3A346F-5927-48F9-B258-F09A14BB7D59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30CD25E-71AD-4D8A-A8A7-032E0A2A2702}">
      <dgm:prSet phldrT="[Text]" custT="1"/>
      <dgm:spPr/>
      <dgm:t>
        <a:bodyPr/>
        <a:lstStyle/>
        <a:p>
          <a:r>
            <a: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I-765 form </a:t>
          </a:r>
          <a:r>
            <a:rPr lang="en-US" sz="1400" b="1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devidamente</a:t>
          </a:r>
          <a:r>
            <a: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400" b="1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preenchida</a:t>
          </a:r>
          <a:endParaRPr lang="en-US" sz="14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70DA937C-82AC-4470-905E-FB6093C71BDE}" type="parTrans" cxnId="{3EADF23E-EBDB-4741-8C57-76D78B626BB5}">
      <dgm:prSet/>
      <dgm:spPr/>
      <dgm:t>
        <a:bodyPr/>
        <a:lstStyle/>
        <a:p>
          <a:endParaRPr lang="en-US"/>
        </a:p>
      </dgm:t>
    </dgm:pt>
    <dgm:pt modelId="{D821A1D7-2CBC-42CE-8073-D1142320CAA3}" type="sibTrans" cxnId="{3EADF23E-EBDB-4741-8C57-76D78B626BB5}">
      <dgm:prSet/>
      <dgm:spPr/>
      <dgm:t>
        <a:bodyPr/>
        <a:lstStyle/>
        <a:p>
          <a:endParaRPr lang="en-US"/>
        </a:p>
      </dgm:t>
    </dgm:pt>
    <dgm:pt modelId="{36CF11E9-939A-4D11-9564-84FDF353BADE}">
      <dgm:prSet phldrT="[Text]" custT="1"/>
      <dgm:spPr/>
      <dgm:t>
        <a:bodyPr/>
        <a:lstStyle/>
        <a:p>
          <a:r>
            <a:rPr lang="en-US" sz="1400" b="1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Duas</a:t>
          </a:r>
          <a:r>
            <a: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400" b="1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fotos</a:t>
          </a:r>
          <a:r>
            <a: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de </a:t>
          </a:r>
          <a:r>
            <a:rPr lang="en-US" sz="1400" b="1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passaporte</a:t>
          </a:r>
          <a:r>
            <a: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, 2x2 </a:t>
          </a:r>
          <a:r>
            <a:rPr lang="en-US" sz="1400" b="1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recentes</a:t>
          </a:r>
          <a:endParaRPr lang="en-US" sz="14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F2DA5246-B86B-4D80-9020-3B0099AD1191}" type="parTrans" cxnId="{AFF63729-A9C7-4AD4-9332-693F1636A692}">
      <dgm:prSet/>
      <dgm:spPr/>
      <dgm:t>
        <a:bodyPr/>
        <a:lstStyle/>
        <a:p>
          <a:endParaRPr lang="en-US"/>
        </a:p>
      </dgm:t>
    </dgm:pt>
    <dgm:pt modelId="{0F23E608-4F19-4E6B-A441-7D7876C521B4}" type="sibTrans" cxnId="{AFF63729-A9C7-4AD4-9332-693F1636A692}">
      <dgm:prSet/>
      <dgm:spPr/>
      <dgm:t>
        <a:bodyPr/>
        <a:lstStyle/>
        <a:p>
          <a:endParaRPr lang="en-US"/>
        </a:p>
      </dgm:t>
    </dgm:pt>
    <dgm:pt modelId="{6033CA93-7B52-4990-AB3E-3F39C848E907}">
      <dgm:prSet phldrT="[Text]" custT="1"/>
      <dgm:spPr/>
      <dgm:t>
        <a:bodyPr/>
        <a:lstStyle/>
        <a:p>
          <a:r>
            <a:rPr lang="en-US" sz="1400" b="1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Cópia</a:t>
          </a:r>
          <a:r>
            <a: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do passport </a:t>
          </a:r>
          <a:r>
            <a:rPr lang="en-US" sz="1400" b="1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válido</a:t>
          </a:r>
          <a:endParaRPr lang="en-US" sz="14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7D4518A0-9A37-4C62-9649-79628F4BC5D5}" type="parTrans" cxnId="{C04BFE9E-2F68-4D2A-B62E-A8AABC7BF4D5}">
      <dgm:prSet/>
      <dgm:spPr/>
      <dgm:t>
        <a:bodyPr/>
        <a:lstStyle/>
        <a:p>
          <a:endParaRPr lang="en-US"/>
        </a:p>
      </dgm:t>
    </dgm:pt>
    <dgm:pt modelId="{16EEFE60-D63B-4BA3-A50B-2DF18783AD60}" type="sibTrans" cxnId="{C04BFE9E-2F68-4D2A-B62E-A8AABC7BF4D5}">
      <dgm:prSet/>
      <dgm:spPr/>
      <dgm:t>
        <a:bodyPr/>
        <a:lstStyle/>
        <a:p>
          <a:endParaRPr lang="en-US"/>
        </a:p>
      </dgm:t>
    </dgm:pt>
    <dgm:pt modelId="{BF6C40B8-F890-4FD6-BE09-DF8C61CC828D}">
      <dgm:prSet phldrT="[Text]" custT="1"/>
      <dgm:spPr/>
      <dgm:t>
        <a:bodyPr/>
        <a:lstStyle/>
        <a:p>
          <a:r>
            <a:rPr lang="en-US" sz="1400" b="1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Cópia</a:t>
          </a:r>
          <a:r>
            <a: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do visa</a:t>
          </a:r>
        </a:p>
      </dgm:t>
    </dgm:pt>
    <dgm:pt modelId="{44267A62-E96B-4EF8-802E-946705452514}" type="parTrans" cxnId="{1F1F2502-83AA-405C-85F1-19B04AE927C8}">
      <dgm:prSet/>
      <dgm:spPr/>
      <dgm:t>
        <a:bodyPr/>
        <a:lstStyle/>
        <a:p>
          <a:endParaRPr lang="en-US"/>
        </a:p>
      </dgm:t>
    </dgm:pt>
    <dgm:pt modelId="{C953B1D2-0862-40BF-9512-A7749467CD40}" type="sibTrans" cxnId="{1F1F2502-83AA-405C-85F1-19B04AE927C8}">
      <dgm:prSet/>
      <dgm:spPr/>
      <dgm:t>
        <a:bodyPr/>
        <a:lstStyle/>
        <a:p>
          <a:endParaRPr lang="en-US"/>
        </a:p>
      </dgm:t>
    </dgm:pt>
    <dgm:pt modelId="{471E926B-9005-4D13-AF16-6885AD500DCC}">
      <dgm:prSet phldrT="[Text]" custT="1"/>
      <dgm:spPr/>
      <dgm:t>
        <a:bodyPr/>
        <a:lstStyle/>
        <a:p>
          <a:r>
            <a:rPr lang="en-US" sz="1400" b="1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Cópia</a:t>
          </a:r>
          <a:r>
            <a: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do  I-94 (</a:t>
          </a:r>
          <a:r>
            <a:rPr lang="en-US" sz="1400" b="1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frente</a:t>
          </a:r>
          <a:r>
            <a: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e verso)</a:t>
          </a:r>
        </a:p>
      </dgm:t>
    </dgm:pt>
    <dgm:pt modelId="{6B6618D9-B313-473C-9ADE-9520855BE7B5}" type="parTrans" cxnId="{723569A4-D88F-45BC-9864-B53050951AFE}">
      <dgm:prSet/>
      <dgm:spPr/>
      <dgm:t>
        <a:bodyPr/>
        <a:lstStyle/>
        <a:p>
          <a:endParaRPr lang="en-US"/>
        </a:p>
      </dgm:t>
    </dgm:pt>
    <dgm:pt modelId="{8D3A4604-3A1F-466C-82B7-7FF5F5142E00}" type="sibTrans" cxnId="{723569A4-D88F-45BC-9864-B53050951AFE}">
      <dgm:prSet/>
      <dgm:spPr/>
      <dgm:t>
        <a:bodyPr/>
        <a:lstStyle/>
        <a:p>
          <a:endParaRPr lang="en-US"/>
        </a:p>
      </dgm:t>
    </dgm:pt>
    <dgm:pt modelId="{0EA4C288-EDFF-462C-86F5-32FF1416DE26}">
      <dgm:prSet phldrT="[Text]" custT="1"/>
      <dgm:spPr/>
      <dgm:t>
        <a:bodyPr/>
        <a:lstStyle/>
        <a:p>
          <a:r>
            <a:rPr lang="en-US" sz="1400" b="1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Cheque</a:t>
          </a:r>
          <a:r>
            <a: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400" b="1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ou</a:t>
          </a:r>
          <a:r>
            <a: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400" b="1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dinheiro</a:t>
          </a:r>
          <a:r>
            <a: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no valor de $380 a </a:t>
          </a:r>
          <a:r>
            <a:rPr lang="en-US" sz="1400" b="1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serem</a:t>
          </a:r>
          <a:r>
            <a: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400" b="1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pagos</a:t>
          </a:r>
          <a:r>
            <a: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400" b="1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ao</a:t>
          </a:r>
          <a:r>
            <a: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Department of Homeland Security</a:t>
          </a:r>
        </a:p>
      </dgm:t>
    </dgm:pt>
    <dgm:pt modelId="{D2D8F4E2-0F30-46E1-A5C7-B7E3755A4629}" type="parTrans" cxnId="{82AA2669-9D99-41BB-8843-DF54826A8BDA}">
      <dgm:prSet/>
      <dgm:spPr/>
      <dgm:t>
        <a:bodyPr/>
        <a:lstStyle/>
        <a:p>
          <a:endParaRPr lang="en-US"/>
        </a:p>
      </dgm:t>
    </dgm:pt>
    <dgm:pt modelId="{E91A2D36-723C-487F-966D-97139DB9AABF}" type="sibTrans" cxnId="{82AA2669-9D99-41BB-8843-DF54826A8BDA}">
      <dgm:prSet/>
      <dgm:spPr/>
      <dgm:t>
        <a:bodyPr/>
        <a:lstStyle/>
        <a:p>
          <a:endParaRPr lang="en-US"/>
        </a:p>
      </dgm:t>
    </dgm:pt>
    <dgm:pt modelId="{61B24BEA-3A64-41A7-A93B-2F03E9BF267C}">
      <dgm:prSet phldrT="[Text]" custT="1"/>
      <dgm:spPr/>
      <dgm:t>
        <a:bodyPr/>
        <a:lstStyle/>
        <a:p>
          <a:r>
            <a:rPr lang="en-US" sz="1400" b="1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Cópia</a:t>
          </a:r>
          <a:r>
            <a: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dos I-20’s e </a:t>
          </a:r>
          <a:r>
            <a:rPr lang="en-US" sz="1400" b="1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documentos</a:t>
          </a:r>
          <a:r>
            <a: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do  CPT (</a:t>
          </a:r>
          <a:r>
            <a:rPr lang="en-US" sz="1400" b="1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caso</a:t>
          </a:r>
          <a:r>
            <a: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400" b="1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tenha</a:t>
          </a:r>
          <a:r>
            <a: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400" b="1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feito</a:t>
          </a:r>
          <a:r>
            <a: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CPT)</a:t>
          </a:r>
        </a:p>
      </dgm:t>
    </dgm:pt>
    <dgm:pt modelId="{6749EA32-3E64-4E98-9F46-B1A63F615FCC}" type="parTrans" cxnId="{8FC4E339-4EE4-4D20-8B53-E5BC44E3EF63}">
      <dgm:prSet/>
      <dgm:spPr/>
      <dgm:t>
        <a:bodyPr/>
        <a:lstStyle/>
        <a:p>
          <a:endParaRPr lang="en-US"/>
        </a:p>
      </dgm:t>
    </dgm:pt>
    <dgm:pt modelId="{AFC710E7-D7A6-469A-BDE3-5498CA72F814}" type="sibTrans" cxnId="{8FC4E339-4EE4-4D20-8B53-E5BC44E3EF63}">
      <dgm:prSet/>
      <dgm:spPr/>
      <dgm:t>
        <a:bodyPr/>
        <a:lstStyle/>
        <a:p>
          <a:endParaRPr lang="en-US"/>
        </a:p>
      </dgm:t>
    </dgm:pt>
    <dgm:pt modelId="{076824EE-7070-46DE-B21D-103726A7D760}" type="pres">
      <dgm:prSet presAssocID="{C63A346F-5927-48F9-B258-F09A14BB7D59}" presName="linear" presStyleCnt="0">
        <dgm:presLayoutVars>
          <dgm:dir/>
          <dgm:animLvl val="lvl"/>
          <dgm:resizeHandles val="exact"/>
        </dgm:presLayoutVars>
      </dgm:prSet>
      <dgm:spPr/>
    </dgm:pt>
    <dgm:pt modelId="{95C2F332-D213-4A00-B044-24BAF3BC9DE1}" type="pres">
      <dgm:prSet presAssocID="{330CD25E-71AD-4D8A-A8A7-032E0A2A2702}" presName="parentLin" presStyleCnt="0"/>
      <dgm:spPr/>
    </dgm:pt>
    <dgm:pt modelId="{B2AF408E-3D2D-4165-856A-26B60E52F0BC}" type="pres">
      <dgm:prSet presAssocID="{330CD25E-71AD-4D8A-A8A7-032E0A2A2702}" presName="parentLeftMargin" presStyleLbl="node1" presStyleIdx="0" presStyleCnt="7"/>
      <dgm:spPr/>
    </dgm:pt>
    <dgm:pt modelId="{F14F840F-A51D-40BB-BC94-8706C9EE65DE}" type="pres">
      <dgm:prSet presAssocID="{330CD25E-71AD-4D8A-A8A7-032E0A2A2702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0973B069-C27B-4B95-A55B-93D5DF375ABA}" type="pres">
      <dgm:prSet presAssocID="{330CD25E-71AD-4D8A-A8A7-032E0A2A2702}" presName="negativeSpace" presStyleCnt="0"/>
      <dgm:spPr/>
    </dgm:pt>
    <dgm:pt modelId="{D28BFFCC-F522-4B00-919A-7D35F57DF080}" type="pres">
      <dgm:prSet presAssocID="{330CD25E-71AD-4D8A-A8A7-032E0A2A2702}" presName="childText" presStyleLbl="conFgAcc1" presStyleIdx="0" presStyleCnt="7">
        <dgm:presLayoutVars>
          <dgm:bulletEnabled val="1"/>
        </dgm:presLayoutVars>
      </dgm:prSet>
      <dgm:spPr/>
    </dgm:pt>
    <dgm:pt modelId="{E30DEBA7-072D-4260-A6EE-E649901F55C3}" type="pres">
      <dgm:prSet presAssocID="{D821A1D7-2CBC-42CE-8073-D1142320CAA3}" presName="spaceBetweenRectangles" presStyleCnt="0"/>
      <dgm:spPr/>
    </dgm:pt>
    <dgm:pt modelId="{84A884ED-90CC-46E1-91EA-03E960595C50}" type="pres">
      <dgm:prSet presAssocID="{0EA4C288-EDFF-462C-86F5-32FF1416DE26}" presName="parentLin" presStyleCnt="0"/>
      <dgm:spPr/>
    </dgm:pt>
    <dgm:pt modelId="{D85F402D-B08D-4252-AB99-9D04858974CC}" type="pres">
      <dgm:prSet presAssocID="{0EA4C288-EDFF-462C-86F5-32FF1416DE26}" presName="parentLeftMargin" presStyleLbl="node1" presStyleIdx="0" presStyleCnt="7"/>
      <dgm:spPr/>
    </dgm:pt>
    <dgm:pt modelId="{2C6F75C7-96CE-40B4-B4D7-B2695EB7083E}" type="pres">
      <dgm:prSet presAssocID="{0EA4C288-EDFF-462C-86F5-32FF1416DE26}" presName="parentText" presStyleLbl="node1" presStyleIdx="1" presStyleCnt="7" custScaleY="161848">
        <dgm:presLayoutVars>
          <dgm:chMax val="0"/>
          <dgm:bulletEnabled val="1"/>
        </dgm:presLayoutVars>
      </dgm:prSet>
      <dgm:spPr/>
    </dgm:pt>
    <dgm:pt modelId="{3ACF78D8-7DB6-4132-A9CB-373C4BD70F37}" type="pres">
      <dgm:prSet presAssocID="{0EA4C288-EDFF-462C-86F5-32FF1416DE26}" presName="negativeSpace" presStyleCnt="0"/>
      <dgm:spPr/>
    </dgm:pt>
    <dgm:pt modelId="{6F4CCEC1-6D68-4F39-B5AE-FB8DB3802BED}" type="pres">
      <dgm:prSet presAssocID="{0EA4C288-EDFF-462C-86F5-32FF1416DE26}" presName="childText" presStyleLbl="conFgAcc1" presStyleIdx="1" presStyleCnt="7">
        <dgm:presLayoutVars>
          <dgm:bulletEnabled val="1"/>
        </dgm:presLayoutVars>
      </dgm:prSet>
      <dgm:spPr/>
    </dgm:pt>
    <dgm:pt modelId="{F791005E-35B5-4ABD-A465-1E92E4D04D09}" type="pres">
      <dgm:prSet presAssocID="{E91A2D36-723C-487F-966D-97139DB9AABF}" presName="spaceBetweenRectangles" presStyleCnt="0"/>
      <dgm:spPr/>
    </dgm:pt>
    <dgm:pt modelId="{96E7932D-FA87-48EA-BD1D-25C3B8D673DB}" type="pres">
      <dgm:prSet presAssocID="{6033CA93-7B52-4990-AB3E-3F39C848E907}" presName="parentLin" presStyleCnt="0"/>
      <dgm:spPr/>
    </dgm:pt>
    <dgm:pt modelId="{2C1DE53B-3C7F-4D73-9A6C-3FDA567FBD5C}" type="pres">
      <dgm:prSet presAssocID="{6033CA93-7B52-4990-AB3E-3F39C848E907}" presName="parentLeftMargin" presStyleLbl="node1" presStyleIdx="1" presStyleCnt="7"/>
      <dgm:spPr/>
    </dgm:pt>
    <dgm:pt modelId="{84D474B6-5340-40F2-9F72-6992E9819B25}" type="pres">
      <dgm:prSet presAssocID="{6033CA93-7B52-4990-AB3E-3F39C848E907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941CB78B-FDA3-4639-A63D-2E9F3F324A80}" type="pres">
      <dgm:prSet presAssocID="{6033CA93-7B52-4990-AB3E-3F39C848E907}" presName="negativeSpace" presStyleCnt="0"/>
      <dgm:spPr/>
    </dgm:pt>
    <dgm:pt modelId="{40A76175-693C-41B1-8FB8-1B18A3ABFE32}" type="pres">
      <dgm:prSet presAssocID="{6033CA93-7B52-4990-AB3E-3F39C848E907}" presName="childText" presStyleLbl="conFgAcc1" presStyleIdx="2" presStyleCnt="7">
        <dgm:presLayoutVars>
          <dgm:bulletEnabled val="1"/>
        </dgm:presLayoutVars>
      </dgm:prSet>
      <dgm:spPr/>
    </dgm:pt>
    <dgm:pt modelId="{8E3F15A1-9148-42A2-A112-C25279043ADF}" type="pres">
      <dgm:prSet presAssocID="{16EEFE60-D63B-4BA3-A50B-2DF18783AD60}" presName="spaceBetweenRectangles" presStyleCnt="0"/>
      <dgm:spPr/>
    </dgm:pt>
    <dgm:pt modelId="{D25B1433-6D16-4FB9-8999-D2DD23F7EEED}" type="pres">
      <dgm:prSet presAssocID="{BF6C40B8-F890-4FD6-BE09-DF8C61CC828D}" presName="parentLin" presStyleCnt="0"/>
      <dgm:spPr/>
    </dgm:pt>
    <dgm:pt modelId="{E453B662-DF37-4ACE-903A-08362C1D238D}" type="pres">
      <dgm:prSet presAssocID="{BF6C40B8-F890-4FD6-BE09-DF8C61CC828D}" presName="parentLeftMargin" presStyleLbl="node1" presStyleIdx="2" presStyleCnt="7"/>
      <dgm:spPr/>
    </dgm:pt>
    <dgm:pt modelId="{9699ACA2-D9B9-4BEF-B2B9-5E857CC0B33C}" type="pres">
      <dgm:prSet presAssocID="{BF6C40B8-F890-4FD6-BE09-DF8C61CC828D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EFFD2F08-90D2-4A3C-B8E9-E2E4002AD00B}" type="pres">
      <dgm:prSet presAssocID="{BF6C40B8-F890-4FD6-BE09-DF8C61CC828D}" presName="negativeSpace" presStyleCnt="0"/>
      <dgm:spPr/>
    </dgm:pt>
    <dgm:pt modelId="{83A824E6-1743-400B-8013-D849190FC510}" type="pres">
      <dgm:prSet presAssocID="{BF6C40B8-F890-4FD6-BE09-DF8C61CC828D}" presName="childText" presStyleLbl="conFgAcc1" presStyleIdx="3" presStyleCnt="7">
        <dgm:presLayoutVars>
          <dgm:bulletEnabled val="1"/>
        </dgm:presLayoutVars>
      </dgm:prSet>
      <dgm:spPr/>
    </dgm:pt>
    <dgm:pt modelId="{4116C721-C81D-4E16-9B55-7193767BD11C}" type="pres">
      <dgm:prSet presAssocID="{C953B1D2-0862-40BF-9512-A7749467CD40}" presName="spaceBetweenRectangles" presStyleCnt="0"/>
      <dgm:spPr/>
    </dgm:pt>
    <dgm:pt modelId="{12E4C92A-F3D6-4D19-AD0F-6B47D66CB1C5}" type="pres">
      <dgm:prSet presAssocID="{471E926B-9005-4D13-AF16-6885AD500DCC}" presName="parentLin" presStyleCnt="0"/>
      <dgm:spPr/>
    </dgm:pt>
    <dgm:pt modelId="{F978E9FE-46D4-457D-8F87-B3ABDEECCA47}" type="pres">
      <dgm:prSet presAssocID="{471E926B-9005-4D13-AF16-6885AD500DCC}" presName="parentLeftMargin" presStyleLbl="node1" presStyleIdx="3" presStyleCnt="7"/>
      <dgm:spPr/>
    </dgm:pt>
    <dgm:pt modelId="{F3214C64-25D5-433C-A4ED-B86A0A063D1C}" type="pres">
      <dgm:prSet presAssocID="{471E926B-9005-4D13-AF16-6885AD500DCC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6799F496-5184-4DD7-B5FF-5C9C52545C78}" type="pres">
      <dgm:prSet presAssocID="{471E926B-9005-4D13-AF16-6885AD500DCC}" presName="negativeSpace" presStyleCnt="0"/>
      <dgm:spPr/>
    </dgm:pt>
    <dgm:pt modelId="{36BD5FAF-FC05-4C54-9D05-1099FEB89C5F}" type="pres">
      <dgm:prSet presAssocID="{471E926B-9005-4D13-AF16-6885AD500DCC}" presName="childText" presStyleLbl="conFgAcc1" presStyleIdx="4" presStyleCnt="7">
        <dgm:presLayoutVars>
          <dgm:bulletEnabled val="1"/>
        </dgm:presLayoutVars>
      </dgm:prSet>
      <dgm:spPr/>
    </dgm:pt>
    <dgm:pt modelId="{A5249163-D08A-4E06-BEA2-F693D55F13AF}" type="pres">
      <dgm:prSet presAssocID="{8D3A4604-3A1F-466C-82B7-7FF5F5142E00}" presName="spaceBetweenRectangles" presStyleCnt="0"/>
      <dgm:spPr/>
    </dgm:pt>
    <dgm:pt modelId="{31792C1B-4B3C-4581-A5F6-FF0BCD0F9DC3}" type="pres">
      <dgm:prSet presAssocID="{36CF11E9-939A-4D11-9564-84FDF353BADE}" presName="parentLin" presStyleCnt="0"/>
      <dgm:spPr/>
    </dgm:pt>
    <dgm:pt modelId="{AC783AAD-2A74-4607-ACDD-481082B2351D}" type="pres">
      <dgm:prSet presAssocID="{36CF11E9-939A-4D11-9564-84FDF353BADE}" presName="parentLeftMargin" presStyleLbl="node1" presStyleIdx="4" presStyleCnt="7"/>
      <dgm:spPr/>
    </dgm:pt>
    <dgm:pt modelId="{D29A8C71-E7EE-4F4D-9312-B1FAA8C9B4A3}" type="pres">
      <dgm:prSet presAssocID="{36CF11E9-939A-4D11-9564-84FDF353BADE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3DFE6ED8-8A4A-4022-B68E-048E1D021F6E}" type="pres">
      <dgm:prSet presAssocID="{36CF11E9-939A-4D11-9564-84FDF353BADE}" presName="negativeSpace" presStyleCnt="0"/>
      <dgm:spPr/>
    </dgm:pt>
    <dgm:pt modelId="{774D5283-8D18-4DFC-88DF-ECE5AB51F684}" type="pres">
      <dgm:prSet presAssocID="{36CF11E9-939A-4D11-9564-84FDF353BADE}" presName="childText" presStyleLbl="conFgAcc1" presStyleIdx="5" presStyleCnt="7">
        <dgm:presLayoutVars>
          <dgm:bulletEnabled val="1"/>
        </dgm:presLayoutVars>
      </dgm:prSet>
      <dgm:spPr/>
    </dgm:pt>
    <dgm:pt modelId="{5F24A1CC-D7B7-4D1D-80F5-D788F7E6497A}" type="pres">
      <dgm:prSet presAssocID="{0F23E608-4F19-4E6B-A441-7D7876C521B4}" presName="spaceBetweenRectangles" presStyleCnt="0"/>
      <dgm:spPr/>
    </dgm:pt>
    <dgm:pt modelId="{B8332E6A-7FDC-476E-9CBF-2F65AE33C63E}" type="pres">
      <dgm:prSet presAssocID="{61B24BEA-3A64-41A7-A93B-2F03E9BF267C}" presName="parentLin" presStyleCnt="0"/>
      <dgm:spPr/>
    </dgm:pt>
    <dgm:pt modelId="{2AE2CEE1-73EF-47EE-BD44-33C07FB0BD38}" type="pres">
      <dgm:prSet presAssocID="{61B24BEA-3A64-41A7-A93B-2F03E9BF267C}" presName="parentLeftMargin" presStyleLbl="node1" presStyleIdx="5" presStyleCnt="7"/>
      <dgm:spPr/>
    </dgm:pt>
    <dgm:pt modelId="{1060BCE6-6851-427E-B491-52E57F1432DC}" type="pres">
      <dgm:prSet presAssocID="{61B24BEA-3A64-41A7-A93B-2F03E9BF267C}" presName="parentText" presStyleLbl="node1" presStyleIdx="6" presStyleCnt="7">
        <dgm:presLayoutVars>
          <dgm:chMax val="0"/>
          <dgm:bulletEnabled val="1"/>
        </dgm:presLayoutVars>
      </dgm:prSet>
      <dgm:spPr/>
    </dgm:pt>
    <dgm:pt modelId="{81DD586A-B1CD-4A90-A9F0-269EBCE35F5D}" type="pres">
      <dgm:prSet presAssocID="{61B24BEA-3A64-41A7-A93B-2F03E9BF267C}" presName="negativeSpace" presStyleCnt="0"/>
      <dgm:spPr/>
    </dgm:pt>
    <dgm:pt modelId="{CB2A8ADD-5B71-49F4-8DF3-BAEB150607C1}" type="pres">
      <dgm:prSet presAssocID="{61B24BEA-3A64-41A7-A93B-2F03E9BF267C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1F1F2502-83AA-405C-85F1-19B04AE927C8}" srcId="{C63A346F-5927-48F9-B258-F09A14BB7D59}" destId="{BF6C40B8-F890-4FD6-BE09-DF8C61CC828D}" srcOrd="3" destOrd="0" parTransId="{44267A62-E96B-4EF8-802E-946705452514}" sibTransId="{C953B1D2-0862-40BF-9512-A7749467CD40}"/>
    <dgm:cxn modelId="{EAA1DE09-410C-4A62-BD32-95A078EC4821}" type="presOf" srcId="{61B24BEA-3A64-41A7-A93B-2F03E9BF267C}" destId="{2AE2CEE1-73EF-47EE-BD44-33C07FB0BD38}" srcOrd="0" destOrd="0" presId="urn:microsoft.com/office/officeart/2005/8/layout/list1"/>
    <dgm:cxn modelId="{0F40A31F-A4BD-4A68-8D8A-7DCA85436C7D}" type="presOf" srcId="{6033CA93-7B52-4990-AB3E-3F39C848E907}" destId="{2C1DE53B-3C7F-4D73-9A6C-3FDA567FBD5C}" srcOrd="0" destOrd="0" presId="urn:microsoft.com/office/officeart/2005/8/layout/list1"/>
    <dgm:cxn modelId="{C00DC626-5292-49A3-9AD4-A8155924AB13}" type="presOf" srcId="{C63A346F-5927-48F9-B258-F09A14BB7D59}" destId="{076824EE-7070-46DE-B21D-103726A7D760}" srcOrd="0" destOrd="0" presId="urn:microsoft.com/office/officeart/2005/8/layout/list1"/>
    <dgm:cxn modelId="{AFF63729-A9C7-4AD4-9332-693F1636A692}" srcId="{C63A346F-5927-48F9-B258-F09A14BB7D59}" destId="{36CF11E9-939A-4D11-9564-84FDF353BADE}" srcOrd="5" destOrd="0" parTransId="{F2DA5246-B86B-4D80-9020-3B0099AD1191}" sibTransId="{0F23E608-4F19-4E6B-A441-7D7876C521B4}"/>
    <dgm:cxn modelId="{8FC4E339-4EE4-4D20-8B53-E5BC44E3EF63}" srcId="{C63A346F-5927-48F9-B258-F09A14BB7D59}" destId="{61B24BEA-3A64-41A7-A93B-2F03E9BF267C}" srcOrd="6" destOrd="0" parTransId="{6749EA32-3E64-4E98-9F46-B1A63F615FCC}" sibTransId="{AFC710E7-D7A6-469A-BDE3-5498CA72F814}"/>
    <dgm:cxn modelId="{D0500A3C-E759-4D90-B787-3D8283C3C1A0}" type="presOf" srcId="{BF6C40B8-F890-4FD6-BE09-DF8C61CC828D}" destId="{9699ACA2-D9B9-4BEF-B2B9-5E857CC0B33C}" srcOrd="1" destOrd="0" presId="urn:microsoft.com/office/officeart/2005/8/layout/list1"/>
    <dgm:cxn modelId="{3EADF23E-EBDB-4741-8C57-76D78B626BB5}" srcId="{C63A346F-5927-48F9-B258-F09A14BB7D59}" destId="{330CD25E-71AD-4D8A-A8A7-032E0A2A2702}" srcOrd="0" destOrd="0" parTransId="{70DA937C-82AC-4470-905E-FB6093C71BDE}" sibTransId="{D821A1D7-2CBC-42CE-8073-D1142320CAA3}"/>
    <dgm:cxn modelId="{82650F5E-4CA0-4179-8A6F-D99E1C16C8CF}" type="presOf" srcId="{330CD25E-71AD-4D8A-A8A7-032E0A2A2702}" destId="{F14F840F-A51D-40BB-BC94-8706C9EE65DE}" srcOrd="1" destOrd="0" presId="urn:microsoft.com/office/officeart/2005/8/layout/list1"/>
    <dgm:cxn modelId="{874D0C62-3CDE-4D3C-972F-0BF62F7048EC}" type="presOf" srcId="{61B24BEA-3A64-41A7-A93B-2F03E9BF267C}" destId="{1060BCE6-6851-427E-B491-52E57F1432DC}" srcOrd="1" destOrd="0" presId="urn:microsoft.com/office/officeart/2005/8/layout/list1"/>
    <dgm:cxn modelId="{82AA2669-9D99-41BB-8843-DF54826A8BDA}" srcId="{C63A346F-5927-48F9-B258-F09A14BB7D59}" destId="{0EA4C288-EDFF-462C-86F5-32FF1416DE26}" srcOrd="1" destOrd="0" parTransId="{D2D8F4E2-0F30-46E1-A5C7-B7E3755A4629}" sibTransId="{E91A2D36-723C-487F-966D-97139DB9AABF}"/>
    <dgm:cxn modelId="{58E46758-B490-467D-A35C-A75AB1591F00}" type="presOf" srcId="{36CF11E9-939A-4D11-9564-84FDF353BADE}" destId="{D29A8C71-E7EE-4F4D-9312-B1FAA8C9B4A3}" srcOrd="1" destOrd="0" presId="urn:microsoft.com/office/officeart/2005/8/layout/list1"/>
    <dgm:cxn modelId="{574FC98A-50B5-4A10-AA56-1424B8E820F6}" type="presOf" srcId="{471E926B-9005-4D13-AF16-6885AD500DCC}" destId="{F3214C64-25D5-433C-A4ED-B86A0A063D1C}" srcOrd="1" destOrd="0" presId="urn:microsoft.com/office/officeart/2005/8/layout/list1"/>
    <dgm:cxn modelId="{A6A15296-B907-43A8-A63B-37BF54F6532C}" type="presOf" srcId="{0EA4C288-EDFF-462C-86F5-32FF1416DE26}" destId="{D85F402D-B08D-4252-AB99-9D04858974CC}" srcOrd="0" destOrd="0" presId="urn:microsoft.com/office/officeart/2005/8/layout/list1"/>
    <dgm:cxn modelId="{C04BFE9E-2F68-4D2A-B62E-A8AABC7BF4D5}" srcId="{C63A346F-5927-48F9-B258-F09A14BB7D59}" destId="{6033CA93-7B52-4990-AB3E-3F39C848E907}" srcOrd="2" destOrd="0" parTransId="{7D4518A0-9A37-4C62-9649-79628F4BC5D5}" sibTransId="{16EEFE60-D63B-4BA3-A50B-2DF18783AD60}"/>
    <dgm:cxn modelId="{723569A4-D88F-45BC-9864-B53050951AFE}" srcId="{C63A346F-5927-48F9-B258-F09A14BB7D59}" destId="{471E926B-9005-4D13-AF16-6885AD500DCC}" srcOrd="4" destOrd="0" parTransId="{6B6618D9-B313-473C-9ADE-9520855BE7B5}" sibTransId="{8D3A4604-3A1F-466C-82B7-7FF5F5142E00}"/>
    <dgm:cxn modelId="{3B3B7DB0-28C7-4815-8E87-EFB3DC853A47}" type="presOf" srcId="{0EA4C288-EDFF-462C-86F5-32FF1416DE26}" destId="{2C6F75C7-96CE-40B4-B4D7-B2695EB7083E}" srcOrd="1" destOrd="0" presId="urn:microsoft.com/office/officeart/2005/8/layout/list1"/>
    <dgm:cxn modelId="{8516B2D5-2A26-4747-820D-27822872167C}" type="presOf" srcId="{6033CA93-7B52-4990-AB3E-3F39C848E907}" destId="{84D474B6-5340-40F2-9F72-6992E9819B25}" srcOrd="1" destOrd="0" presId="urn:microsoft.com/office/officeart/2005/8/layout/list1"/>
    <dgm:cxn modelId="{8276E3EF-00BA-41C3-AD0A-5CCAF7A305E3}" type="presOf" srcId="{36CF11E9-939A-4D11-9564-84FDF353BADE}" destId="{AC783AAD-2A74-4607-ACDD-481082B2351D}" srcOrd="0" destOrd="0" presId="urn:microsoft.com/office/officeart/2005/8/layout/list1"/>
    <dgm:cxn modelId="{83A09CF6-19F3-4754-9FBC-3CA0068BEF69}" type="presOf" srcId="{471E926B-9005-4D13-AF16-6885AD500DCC}" destId="{F978E9FE-46D4-457D-8F87-B3ABDEECCA47}" srcOrd="0" destOrd="0" presId="urn:microsoft.com/office/officeart/2005/8/layout/list1"/>
    <dgm:cxn modelId="{E4E92DFF-14CE-472F-963E-E0337C240903}" type="presOf" srcId="{330CD25E-71AD-4D8A-A8A7-032E0A2A2702}" destId="{B2AF408E-3D2D-4165-856A-26B60E52F0BC}" srcOrd="0" destOrd="0" presId="urn:microsoft.com/office/officeart/2005/8/layout/list1"/>
    <dgm:cxn modelId="{FE17A5FF-619E-4C52-A40B-1B62599D7EA1}" type="presOf" srcId="{BF6C40B8-F890-4FD6-BE09-DF8C61CC828D}" destId="{E453B662-DF37-4ACE-903A-08362C1D238D}" srcOrd="0" destOrd="0" presId="urn:microsoft.com/office/officeart/2005/8/layout/list1"/>
    <dgm:cxn modelId="{B3E8F8F3-F0C6-4927-A116-5A8A52756B33}" type="presParOf" srcId="{076824EE-7070-46DE-B21D-103726A7D760}" destId="{95C2F332-D213-4A00-B044-24BAF3BC9DE1}" srcOrd="0" destOrd="0" presId="urn:microsoft.com/office/officeart/2005/8/layout/list1"/>
    <dgm:cxn modelId="{32F92145-84BE-4B57-9D35-5B0B505D2F83}" type="presParOf" srcId="{95C2F332-D213-4A00-B044-24BAF3BC9DE1}" destId="{B2AF408E-3D2D-4165-856A-26B60E52F0BC}" srcOrd="0" destOrd="0" presId="urn:microsoft.com/office/officeart/2005/8/layout/list1"/>
    <dgm:cxn modelId="{E9676053-7A67-4D3C-A4D0-36F2A10FF6C3}" type="presParOf" srcId="{95C2F332-D213-4A00-B044-24BAF3BC9DE1}" destId="{F14F840F-A51D-40BB-BC94-8706C9EE65DE}" srcOrd="1" destOrd="0" presId="urn:microsoft.com/office/officeart/2005/8/layout/list1"/>
    <dgm:cxn modelId="{BDA6A1E8-9FB3-413C-B4A5-BDE1C6D7BF5C}" type="presParOf" srcId="{076824EE-7070-46DE-B21D-103726A7D760}" destId="{0973B069-C27B-4B95-A55B-93D5DF375ABA}" srcOrd="1" destOrd="0" presId="urn:microsoft.com/office/officeart/2005/8/layout/list1"/>
    <dgm:cxn modelId="{AB1EE481-9EDB-4BA1-AFD4-B1898871CB25}" type="presParOf" srcId="{076824EE-7070-46DE-B21D-103726A7D760}" destId="{D28BFFCC-F522-4B00-919A-7D35F57DF080}" srcOrd="2" destOrd="0" presId="urn:microsoft.com/office/officeart/2005/8/layout/list1"/>
    <dgm:cxn modelId="{F37A8AEF-17D6-42AF-B2A1-A750B634489E}" type="presParOf" srcId="{076824EE-7070-46DE-B21D-103726A7D760}" destId="{E30DEBA7-072D-4260-A6EE-E649901F55C3}" srcOrd="3" destOrd="0" presId="urn:microsoft.com/office/officeart/2005/8/layout/list1"/>
    <dgm:cxn modelId="{7D4274F3-CB10-4816-BAFA-FD514E9E4AA3}" type="presParOf" srcId="{076824EE-7070-46DE-B21D-103726A7D760}" destId="{84A884ED-90CC-46E1-91EA-03E960595C50}" srcOrd="4" destOrd="0" presId="urn:microsoft.com/office/officeart/2005/8/layout/list1"/>
    <dgm:cxn modelId="{6BF7C33B-D3F6-43C0-8079-8E5D1F6D37B6}" type="presParOf" srcId="{84A884ED-90CC-46E1-91EA-03E960595C50}" destId="{D85F402D-B08D-4252-AB99-9D04858974CC}" srcOrd="0" destOrd="0" presId="urn:microsoft.com/office/officeart/2005/8/layout/list1"/>
    <dgm:cxn modelId="{F9881743-019A-4D35-8883-1511C020DBCB}" type="presParOf" srcId="{84A884ED-90CC-46E1-91EA-03E960595C50}" destId="{2C6F75C7-96CE-40B4-B4D7-B2695EB7083E}" srcOrd="1" destOrd="0" presId="urn:microsoft.com/office/officeart/2005/8/layout/list1"/>
    <dgm:cxn modelId="{048367FA-1E85-4BC2-BEA4-0C906097E4A8}" type="presParOf" srcId="{076824EE-7070-46DE-B21D-103726A7D760}" destId="{3ACF78D8-7DB6-4132-A9CB-373C4BD70F37}" srcOrd="5" destOrd="0" presId="urn:microsoft.com/office/officeart/2005/8/layout/list1"/>
    <dgm:cxn modelId="{877A71FF-CDE9-4C3E-A648-64E75F7C0BC6}" type="presParOf" srcId="{076824EE-7070-46DE-B21D-103726A7D760}" destId="{6F4CCEC1-6D68-4F39-B5AE-FB8DB3802BED}" srcOrd="6" destOrd="0" presId="urn:microsoft.com/office/officeart/2005/8/layout/list1"/>
    <dgm:cxn modelId="{0F8409DC-4A3A-4BAB-81BF-119F91D6C3CB}" type="presParOf" srcId="{076824EE-7070-46DE-B21D-103726A7D760}" destId="{F791005E-35B5-4ABD-A465-1E92E4D04D09}" srcOrd="7" destOrd="0" presId="urn:microsoft.com/office/officeart/2005/8/layout/list1"/>
    <dgm:cxn modelId="{1BF37FAA-80FC-450C-B437-AD7953AE0FFF}" type="presParOf" srcId="{076824EE-7070-46DE-B21D-103726A7D760}" destId="{96E7932D-FA87-48EA-BD1D-25C3B8D673DB}" srcOrd="8" destOrd="0" presId="urn:microsoft.com/office/officeart/2005/8/layout/list1"/>
    <dgm:cxn modelId="{203837BD-C9E8-49BD-8E26-08786295F73C}" type="presParOf" srcId="{96E7932D-FA87-48EA-BD1D-25C3B8D673DB}" destId="{2C1DE53B-3C7F-4D73-9A6C-3FDA567FBD5C}" srcOrd="0" destOrd="0" presId="urn:microsoft.com/office/officeart/2005/8/layout/list1"/>
    <dgm:cxn modelId="{9B05E65D-0AFD-4AB8-86F8-4A2F6D6CEB6B}" type="presParOf" srcId="{96E7932D-FA87-48EA-BD1D-25C3B8D673DB}" destId="{84D474B6-5340-40F2-9F72-6992E9819B25}" srcOrd="1" destOrd="0" presId="urn:microsoft.com/office/officeart/2005/8/layout/list1"/>
    <dgm:cxn modelId="{4AE1E338-DF77-46D3-A929-EDACC0264F8A}" type="presParOf" srcId="{076824EE-7070-46DE-B21D-103726A7D760}" destId="{941CB78B-FDA3-4639-A63D-2E9F3F324A80}" srcOrd="9" destOrd="0" presId="urn:microsoft.com/office/officeart/2005/8/layout/list1"/>
    <dgm:cxn modelId="{DE31B89E-D610-442E-8D28-38590BD01016}" type="presParOf" srcId="{076824EE-7070-46DE-B21D-103726A7D760}" destId="{40A76175-693C-41B1-8FB8-1B18A3ABFE32}" srcOrd="10" destOrd="0" presId="urn:microsoft.com/office/officeart/2005/8/layout/list1"/>
    <dgm:cxn modelId="{67BD53CB-6425-4F07-8AB0-021FEE8522A6}" type="presParOf" srcId="{076824EE-7070-46DE-B21D-103726A7D760}" destId="{8E3F15A1-9148-42A2-A112-C25279043ADF}" srcOrd="11" destOrd="0" presId="urn:microsoft.com/office/officeart/2005/8/layout/list1"/>
    <dgm:cxn modelId="{E3FFFBE0-CD92-4D5B-9ACE-50E377A6C793}" type="presParOf" srcId="{076824EE-7070-46DE-B21D-103726A7D760}" destId="{D25B1433-6D16-4FB9-8999-D2DD23F7EEED}" srcOrd="12" destOrd="0" presId="urn:microsoft.com/office/officeart/2005/8/layout/list1"/>
    <dgm:cxn modelId="{CC643621-4551-44E5-B4D3-A43E4A029403}" type="presParOf" srcId="{D25B1433-6D16-4FB9-8999-D2DD23F7EEED}" destId="{E453B662-DF37-4ACE-903A-08362C1D238D}" srcOrd="0" destOrd="0" presId="urn:microsoft.com/office/officeart/2005/8/layout/list1"/>
    <dgm:cxn modelId="{1F797CCB-8406-4CBC-9EAE-C1D3EE5B4B40}" type="presParOf" srcId="{D25B1433-6D16-4FB9-8999-D2DD23F7EEED}" destId="{9699ACA2-D9B9-4BEF-B2B9-5E857CC0B33C}" srcOrd="1" destOrd="0" presId="urn:microsoft.com/office/officeart/2005/8/layout/list1"/>
    <dgm:cxn modelId="{64F235BC-6788-43A0-98F3-CB0B9E32509E}" type="presParOf" srcId="{076824EE-7070-46DE-B21D-103726A7D760}" destId="{EFFD2F08-90D2-4A3C-B8E9-E2E4002AD00B}" srcOrd="13" destOrd="0" presId="urn:microsoft.com/office/officeart/2005/8/layout/list1"/>
    <dgm:cxn modelId="{71A56D2C-AC22-48B9-8913-4BDD23D0A2FF}" type="presParOf" srcId="{076824EE-7070-46DE-B21D-103726A7D760}" destId="{83A824E6-1743-400B-8013-D849190FC510}" srcOrd="14" destOrd="0" presId="urn:microsoft.com/office/officeart/2005/8/layout/list1"/>
    <dgm:cxn modelId="{A3CE2F10-0187-431F-B981-B9BFC7D2B763}" type="presParOf" srcId="{076824EE-7070-46DE-B21D-103726A7D760}" destId="{4116C721-C81D-4E16-9B55-7193767BD11C}" srcOrd="15" destOrd="0" presId="urn:microsoft.com/office/officeart/2005/8/layout/list1"/>
    <dgm:cxn modelId="{01843416-F3B9-4E63-9C8F-9EE4631B5987}" type="presParOf" srcId="{076824EE-7070-46DE-B21D-103726A7D760}" destId="{12E4C92A-F3D6-4D19-AD0F-6B47D66CB1C5}" srcOrd="16" destOrd="0" presId="urn:microsoft.com/office/officeart/2005/8/layout/list1"/>
    <dgm:cxn modelId="{B215A2AF-FC09-43F0-AE43-DD67D1E2F9D7}" type="presParOf" srcId="{12E4C92A-F3D6-4D19-AD0F-6B47D66CB1C5}" destId="{F978E9FE-46D4-457D-8F87-B3ABDEECCA47}" srcOrd="0" destOrd="0" presId="urn:microsoft.com/office/officeart/2005/8/layout/list1"/>
    <dgm:cxn modelId="{F19037CA-5A6E-458A-938D-06D20F9689B1}" type="presParOf" srcId="{12E4C92A-F3D6-4D19-AD0F-6B47D66CB1C5}" destId="{F3214C64-25D5-433C-A4ED-B86A0A063D1C}" srcOrd="1" destOrd="0" presId="urn:microsoft.com/office/officeart/2005/8/layout/list1"/>
    <dgm:cxn modelId="{4C11976A-89C2-45AA-9169-93657CA8812C}" type="presParOf" srcId="{076824EE-7070-46DE-B21D-103726A7D760}" destId="{6799F496-5184-4DD7-B5FF-5C9C52545C78}" srcOrd="17" destOrd="0" presId="urn:microsoft.com/office/officeart/2005/8/layout/list1"/>
    <dgm:cxn modelId="{034C09F5-9A95-466D-9AE2-C3D20772A057}" type="presParOf" srcId="{076824EE-7070-46DE-B21D-103726A7D760}" destId="{36BD5FAF-FC05-4C54-9D05-1099FEB89C5F}" srcOrd="18" destOrd="0" presId="urn:microsoft.com/office/officeart/2005/8/layout/list1"/>
    <dgm:cxn modelId="{DFB5F75D-2F85-45C4-BA2A-58DA186B7AF1}" type="presParOf" srcId="{076824EE-7070-46DE-B21D-103726A7D760}" destId="{A5249163-D08A-4E06-BEA2-F693D55F13AF}" srcOrd="19" destOrd="0" presId="urn:microsoft.com/office/officeart/2005/8/layout/list1"/>
    <dgm:cxn modelId="{49574897-D3B3-49FD-AC1F-17CAD2C91771}" type="presParOf" srcId="{076824EE-7070-46DE-B21D-103726A7D760}" destId="{31792C1B-4B3C-4581-A5F6-FF0BCD0F9DC3}" srcOrd="20" destOrd="0" presId="urn:microsoft.com/office/officeart/2005/8/layout/list1"/>
    <dgm:cxn modelId="{1BE8A5E6-4F2C-4D78-9B04-E37AA08095E9}" type="presParOf" srcId="{31792C1B-4B3C-4581-A5F6-FF0BCD0F9DC3}" destId="{AC783AAD-2A74-4607-ACDD-481082B2351D}" srcOrd="0" destOrd="0" presId="urn:microsoft.com/office/officeart/2005/8/layout/list1"/>
    <dgm:cxn modelId="{51EC25F9-4029-4CC0-BD49-FA1982D02574}" type="presParOf" srcId="{31792C1B-4B3C-4581-A5F6-FF0BCD0F9DC3}" destId="{D29A8C71-E7EE-4F4D-9312-B1FAA8C9B4A3}" srcOrd="1" destOrd="0" presId="urn:microsoft.com/office/officeart/2005/8/layout/list1"/>
    <dgm:cxn modelId="{88C00EC6-261C-481A-8795-9DD5FE26FEB0}" type="presParOf" srcId="{076824EE-7070-46DE-B21D-103726A7D760}" destId="{3DFE6ED8-8A4A-4022-B68E-048E1D021F6E}" srcOrd="21" destOrd="0" presId="urn:microsoft.com/office/officeart/2005/8/layout/list1"/>
    <dgm:cxn modelId="{49228A28-46E7-44FB-91F9-984FCF8080E9}" type="presParOf" srcId="{076824EE-7070-46DE-B21D-103726A7D760}" destId="{774D5283-8D18-4DFC-88DF-ECE5AB51F684}" srcOrd="22" destOrd="0" presId="urn:microsoft.com/office/officeart/2005/8/layout/list1"/>
    <dgm:cxn modelId="{4F2910A9-8FF1-4D3C-A8E1-C76827B58EC4}" type="presParOf" srcId="{076824EE-7070-46DE-B21D-103726A7D760}" destId="{5F24A1CC-D7B7-4D1D-80F5-D788F7E6497A}" srcOrd="23" destOrd="0" presId="urn:microsoft.com/office/officeart/2005/8/layout/list1"/>
    <dgm:cxn modelId="{88378E99-EEC5-4E09-861D-AECB0CE3DE35}" type="presParOf" srcId="{076824EE-7070-46DE-B21D-103726A7D760}" destId="{B8332E6A-7FDC-476E-9CBF-2F65AE33C63E}" srcOrd="24" destOrd="0" presId="urn:microsoft.com/office/officeart/2005/8/layout/list1"/>
    <dgm:cxn modelId="{1381C08F-E7D9-4DB3-A049-8CB9BACBA84D}" type="presParOf" srcId="{B8332E6A-7FDC-476E-9CBF-2F65AE33C63E}" destId="{2AE2CEE1-73EF-47EE-BD44-33C07FB0BD38}" srcOrd="0" destOrd="0" presId="urn:microsoft.com/office/officeart/2005/8/layout/list1"/>
    <dgm:cxn modelId="{B1735DE0-6664-43EB-9978-A81A86176676}" type="presParOf" srcId="{B8332E6A-7FDC-476E-9CBF-2F65AE33C63E}" destId="{1060BCE6-6851-427E-B491-52E57F1432DC}" srcOrd="1" destOrd="0" presId="urn:microsoft.com/office/officeart/2005/8/layout/list1"/>
    <dgm:cxn modelId="{C2E3A8A9-317B-46F2-8F63-874AB2C28808}" type="presParOf" srcId="{076824EE-7070-46DE-B21D-103726A7D760}" destId="{81DD586A-B1CD-4A90-A9F0-269EBCE35F5D}" srcOrd="25" destOrd="0" presId="urn:microsoft.com/office/officeart/2005/8/layout/list1"/>
    <dgm:cxn modelId="{156793AC-D1FA-47ED-A1AB-877949C6F4E1}" type="presParOf" srcId="{076824EE-7070-46DE-B21D-103726A7D760}" destId="{CB2A8ADD-5B71-49F4-8DF3-BAEB150607C1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EFA8A9-6EE3-4F03-BDE0-EAC92491C89A}" type="doc">
      <dgm:prSet loTypeId="urn:microsoft.com/office/officeart/2005/8/layout/hProcess9" loCatId="process" qsTypeId="urn:microsoft.com/office/officeart/2005/8/quickstyle/simple4" qsCatId="simple" csTypeId="urn:microsoft.com/office/officeart/2005/8/colors/colorful3" csCatId="colorful" phldr="1"/>
      <dgm:spPr/>
    </dgm:pt>
    <dgm:pt modelId="{C070F41B-DEA6-446A-8479-61C4B75AA166}">
      <dgm:prSet phldrT="[Text]"/>
      <dgm:spPr/>
      <dgm:t>
        <a:bodyPr/>
        <a:lstStyle/>
        <a:p>
          <a:r>
            <a:rPr lang="pt-BR" b="0" i="0" dirty="0"/>
            <a:t>O processamento começa quando o USCIS recebe sua aplicação</a:t>
          </a:r>
          <a:endParaRPr lang="en-US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E9B445CC-7A43-4B74-A7D2-3620AE753AA0}" type="parTrans" cxnId="{6DD7D08F-79E3-4E67-BE00-AFCED0818315}">
      <dgm:prSet/>
      <dgm:spPr/>
      <dgm:t>
        <a:bodyPr/>
        <a:lstStyle/>
        <a:p>
          <a:endParaRPr lang="en-US"/>
        </a:p>
      </dgm:t>
    </dgm:pt>
    <dgm:pt modelId="{499B0683-E26E-4C97-B0C3-40464F411F90}" type="sibTrans" cxnId="{6DD7D08F-79E3-4E67-BE00-AFCED0818315}">
      <dgm:prSet/>
      <dgm:spPr/>
      <dgm:t>
        <a:bodyPr/>
        <a:lstStyle/>
        <a:p>
          <a:endParaRPr lang="en-US"/>
        </a:p>
      </dgm:t>
    </dgm:pt>
    <dgm:pt modelId="{C4D04184-069E-4698-A152-47B72C513714}">
      <dgm:prSet phldrT="[Text]"/>
      <dgm:spPr/>
      <dgm:t>
        <a:bodyPr/>
        <a:lstStyle/>
        <a:p>
          <a:r>
            <a:rPr lang="pt-BR" b="0" i="0" dirty="0"/>
            <a:t>Aprovado: Cartão OPT / EAD (</a:t>
          </a:r>
          <a:r>
            <a:rPr lang="pt-BR" b="0" i="1" dirty="0"/>
            <a:t>Employment Authorization Docuement</a:t>
          </a:r>
          <a:r>
            <a:rPr lang="pt-BR" b="0" i="0" dirty="0"/>
            <a:t>). Negado: Carta com justifictaiva</a:t>
          </a:r>
          <a:endParaRPr lang="en-US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01E49CA3-11D3-4416-A6B6-3D787CE0BB2F}" type="parTrans" cxnId="{E69DD10E-F59A-4AA4-A36C-6F02B339793B}">
      <dgm:prSet/>
      <dgm:spPr/>
      <dgm:t>
        <a:bodyPr/>
        <a:lstStyle/>
        <a:p>
          <a:endParaRPr lang="en-US"/>
        </a:p>
      </dgm:t>
    </dgm:pt>
    <dgm:pt modelId="{2DDC74E9-1520-45A2-B0A5-8565C77F47CA}" type="sibTrans" cxnId="{E69DD10E-F59A-4AA4-A36C-6F02B339793B}">
      <dgm:prSet/>
      <dgm:spPr/>
      <dgm:t>
        <a:bodyPr/>
        <a:lstStyle/>
        <a:p>
          <a:endParaRPr lang="en-US"/>
        </a:p>
      </dgm:t>
    </dgm:pt>
    <dgm:pt modelId="{4B51F51E-9F91-4ACA-9D40-18C8436C8A3C}">
      <dgm:prSet phldrT="[Text]"/>
      <dgm:spPr/>
      <dgm:t>
        <a:bodyPr/>
        <a:lstStyle/>
        <a:p>
          <a:r>
            <a:rPr lang="pt-BR" b="0" i="0" dirty="0"/>
            <a:t>Você receberá um aviso de recebimento de 4 a 6 semanas após a USCIS ter recebido seus documentos</a:t>
          </a:r>
          <a:endParaRPr lang="en-US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260E49FC-E128-4AE2-944A-FE75A684EF13}" type="parTrans" cxnId="{1B79C6CD-A492-44CD-BB75-BD5CF45DEE39}">
      <dgm:prSet/>
      <dgm:spPr/>
      <dgm:t>
        <a:bodyPr/>
        <a:lstStyle/>
        <a:p>
          <a:endParaRPr lang="en-US"/>
        </a:p>
      </dgm:t>
    </dgm:pt>
    <dgm:pt modelId="{520799FF-6826-476A-99C6-A48837A09A47}" type="sibTrans" cxnId="{1B79C6CD-A492-44CD-BB75-BD5CF45DEE39}">
      <dgm:prSet/>
      <dgm:spPr/>
      <dgm:t>
        <a:bodyPr/>
        <a:lstStyle/>
        <a:p>
          <a:endParaRPr lang="en-US"/>
        </a:p>
      </dgm:t>
    </dgm:pt>
    <dgm:pt modelId="{FADF2E12-5444-45C6-96E1-D7B90228F235}">
      <dgm:prSet phldrT="[Text]"/>
      <dgm:spPr/>
      <dgm:t>
        <a:bodyPr/>
        <a:lstStyle/>
        <a:p>
          <a:r>
            <a:rPr lang="pt-PT" dirty="0"/>
            <a:t>Verificar o status da sua aplicação online</a:t>
          </a:r>
          <a:endParaRPr lang="en-US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B1D26C04-8E8C-4F17-AF12-4193558FF48B}" type="parTrans" cxnId="{D3111442-6ED6-442D-AC05-C1BE7ACC9BDB}">
      <dgm:prSet/>
      <dgm:spPr/>
      <dgm:t>
        <a:bodyPr/>
        <a:lstStyle/>
        <a:p>
          <a:endParaRPr lang="en-US"/>
        </a:p>
      </dgm:t>
    </dgm:pt>
    <dgm:pt modelId="{2EBAAD20-C62E-49C8-8726-30FBC33CFC74}" type="sibTrans" cxnId="{D3111442-6ED6-442D-AC05-C1BE7ACC9BDB}">
      <dgm:prSet/>
      <dgm:spPr/>
      <dgm:t>
        <a:bodyPr/>
        <a:lstStyle/>
        <a:p>
          <a:endParaRPr lang="en-US"/>
        </a:p>
      </dgm:t>
    </dgm:pt>
    <dgm:pt modelId="{C0EA43EC-5FEA-461A-AFD8-DD9DD3A41EF6}" type="pres">
      <dgm:prSet presAssocID="{54EFA8A9-6EE3-4F03-BDE0-EAC92491C89A}" presName="CompostProcess" presStyleCnt="0">
        <dgm:presLayoutVars>
          <dgm:dir/>
          <dgm:resizeHandles val="exact"/>
        </dgm:presLayoutVars>
      </dgm:prSet>
      <dgm:spPr/>
    </dgm:pt>
    <dgm:pt modelId="{1C794FF1-927E-4A09-93CF-5AC27A7E0907}" type="pres">
      <dgm:prSet presAssocID="{54EFA8A9-6EE3-4F03-BDE0-EAC92491C89A}" presName="arrow" presStyleLbl="bgShp" presStyleIdx="0" presStyleCnt="1"/>
      <dgm:spPr/>
    </dgm:pt>
    <dgm:pt modelId="{E36F927A-C23B-4EC0-B65D-C54F1BDE78A4}" type="pres">
      <dgm:prSet presAssocID="{54EFA8A9-6EE3-4F03-BDE0-EAC92491C89A}" presName="linearProcess" presStyleCnt="0"/>
      <dgm:spPr/>
    </dgm:pt>
    <dgm:pt modelId="{66F3310C-56C6-45E2-842F-6C715672CA7A}" type="pres">
      <dgm:prSet presAssocID="{C070F41B-DEA6-446A-8479-61C4B75AA166}" presName="textNode" presStyleLbl="node1" presStyleIdx="0" presStyleCnt="4">
        <dgm:presLayoutVars>
          <dgm:bulletEnabled val="1"/>
        </dgm:presLayoutVars>
      </dgm:prSet>
      <dgm:spPr/>
    </dgm:pt>
    <dgm:pt modelId="{6C386365-A5D5-47FE-A013-C83366443F93}" type="pres">
      <dgm:prSet presAssocID="{499B0683-E26E-4C97-B0C3-40464F411F90}" presName="sibTrans" presStyleCnt="0"/>
      <dgm:spPr/>
    </dgm:pt>
    <dgm:pt modelId="{607E0B28-DAC9-43E8-AD40-43A0D469460A}" type="pres">
      <dgm:prSet presAssocID="{4B51F51E-9F91-4ACA-9D40-18C8436C8A3C}" presName="textNode" presStyleLbl="node1" presStyleIdx="1" presStyleCnt="4">
        <dgm:presLayoutVars>
          <dgm:bulletEnabled val="1"/>
        </dgm:presLayoutVars>
      </dgm:prSet>
      <dgm:spPr/>
    </dgm:pt>
    <dgm:pt modelId="{3C3CD5B8-716C-4606-A190-90D0E6506BA6}" type="pres">
      <dgm:prSet presAssocID="{520799FF-6826-476A-99C6-A48837A09A47}" presName="sibTrans" presStyleCnt="0"/>
      <dgm:spPr/>
    </dgm:pt>
    <dgm:pt modelId="{629C6DFF-5BCF-4B19-A9D6-E9F968A3E087}" type="pres">
      <dgm:prSet presAssocID="{FADF2E12-5444-45C6-96E1-D7B90228F235}" presName="textNode" presStyleLbl="node1" presStyleIdx="2" presStyleCnt="4">
        <dgm:presLayoutVars>
          <dgm:bulletEnabled val="1"/>
        </dgm:presLayoutVars>
      </dgm:prSet>
      <dgm:spPr/>
    </dgm:pt>
    <dgm:pt modelId="{4BF94F78-8B8C-4230-9B07-78348BF10946}" type="pres">
      <dgm:prSet presAssocID="{2EBAAD20-C62E-49C8-8726-30FBC33CFC74}" presName="sibTrans" presStyleCnt="0"/>
      <dgm:spPr/>
    </dgm:pt>
    <dgm:pt modelId="{31CE7C0B-CABC-4837-9169-46F9E70C2ADA}" type="pres">
      <dgm:prSet presAssocID="{C4D04184-069E-4698-A152-47B72C513714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73D2880B-F63D-493D-9F16-E7C9F6957F00}" type="presOf" srcId="{54EFA8A9-6EE3-4F03-BDE0-EAC92491C89A}" destId="{C0EA43EC-5FEA-461A-AFD8-DD9DD3A41EF6}" srcOrd="0" destOrd="0" presId="urn:microsoft.com/office/officeart/2005/8/layout/hProcess9"/>
    <dgm:cxn modelId="{E69DD10E-F59A-4AA4-A36C-6F02B339793B}" srcId="{54EFA8A9-6EE3-4F03-BDE0-EAC92491C89A}" destId="{C4D04184-069E-4698-A152-47B72C513714}" srcOrd="3" destOrd="0" parTransId="{01E49CA3-11D3-4416-A6B6-3D787CE0BB2F}" sibTransId="{2DDC74E9-1520-45A2-B0A5-8565C77F47CA}"/>
    <dgm:cxn modelId="{0E078E30-B4E2-4450-B59D-1607FA130502}" type="presOf" srcId="{C4D04184-069E-4698-A152-47B72C513714}" destId="{31CE7C0B-CABC-4837-9169-46F9E70C2ADA}" srcOrd="0" destOrd="0" presId="urn:microsoft.com/office/officeart/2005/8/layout/hProcess9"/>
    <dgm:cxn modelId="{D3111442-6ED6-442D-AC05-C1BE7ACC9BDB}" srcId="{54EFA8A9-6EE3-4F03-BDE0-EAC92491C89A}" destId="{FADF2E12-5444-45C6-96E1-D7B90228F235}" srcOrd="2" destOrd="0" parTransId="{B1D26C04-8E8C-4F17-AF12-4193558FF48B}" sibTransId="{2EBAAD20-C62E-49C8-8726-30FBC33CFC74}"/>
    <dgm:cxn modelId="{A140C549-AB45-42AB-A1BD-3D97534DB3F6}" type="presOf" srcId="{C070F41B-DEA6-446A-8479-61C4B75AA166}" destId="{66F3310C-56C6-45E2-842F-6C715672CA7A}" srcOrd="0" destOrd="0" presId="urn:microsoft.com/office/officeart/2005/8/layout/hProcess9"/>
    <dgm:cxn modelId="{6DD7D08F-79E3-4E67-BE00-AFCED0818315}" srcId="{54EFA8A9-6EE3-4F03-BDE0-EAC92491C89A}" destId="{C070F41B-DEA6-446A-8479-61C4B75AA166}" srcOrd="0" destOrd="0" parTransId="{E9B445CC-7A43-4B74-A7D2-3620AE753AA0}" sibTransId="{499B0683-E26E-4C97-B0C3-40464F411F90}"/>
    <dgm:cxn modelId="{23BD59A9-2D8B-458E-AE92-6202E332A9C4}" type="presOf" srcId="{4B51F51E-9F91-4ACA-9D40-18C8436C8A3C}" destId="{607E0B28-DAC9-43E8-AD40-43A0D469460A}" srcOrd="0" destOrd="0" presId="urn:microsoft.com/office/officeart/2005/8/layout/hProcess9"/>
    <dgm:cxn modelId="{01FA26AA-5468-48CA-B8EF-AF138BEC9C18}" type="presOf" srcId="{FADF2E12-5444-45C6-96E1-D7B90228F235}" destId="{629C6DFF-5BCF-4B19-A9D6-E9F968A3E087}" srcOrd="0" destOrd="0" presId="urn:microsoft.com/office/officeart/2005/8/layout/hProcess9"/>
    <dgm:cxn modelId="{1B79C6CD-A492-44CD-BB75-BD5CF45DEE39}" srcId="{54EFA8A9-6EE3-4F03-BDE0-EAC92491C89A}" destId="{4B51F51E-9F91-4ACA-9D40-18C8436C8A3C}" srcOrd="1" destOrd="0" parTransId="{260E49FC-E128-4AE2-944A-FE75A684EF13}" sibTransId="{520799FF-6826-476A-99C6-A48837A09A47}"/>
    <dgm:cxn modelId="{7A8C046E-4261-47DA-8DFB-59A01727D033}" type="presParOf" srcId="{C0EA43EC-5FEA-461A-AFD8-DD9DD3A41EF6}" destId="{1C794FF1-927E-4A09-93CF-5AC27A7E0907}" srcOrd="0" destOrd="0" presId="urn:microsoft.com/office/officeart/2005/8/layout/hProcess9"/>
    <dgm:cxn modelId="{9865014C-7C36-4F70-9587-18CD59E67D85}" type="presParOf" srcId="{C0EA43EC-5FEA-461A-AFD8-DD9DD3A41EF6}" destId="{E36F927A-C23B-4EC0-B65D-C54F1BDE78A4}" srcOrd="1" destOrd="0" presId="urn:microsoft.com/office/officeart/2005/8/layout/hProcess9"/>
    <dgm:cxn modelId="{53F42A04-BE84-49E4-8711-C2C009E30FFD}" type="presParOf" srcId="{E36F927A-C23B-4EC0-B65D-C54F1BDE78A4}" destId="{66F3310C-56C6-45E2-842F-6C715672CA7A}" srcOrd="0" destOrd="0" presId="urn:microsoft.com/office/officeart/2005/8/layout/hProcess9"/>
    <dgm:cxn modelId="{A0A446CD-547D-4141-8398-9BE96804813C}" type="presParOf" srcId="{E36F927A-C23B-4EC0-B65D-C54F1BDE78A4}" destId="{6C386365-A5D5-47FE-A013-C83366443F93}" srcOrd="1" destOrd="0" presId="urn:microsoft.com/office/officeart/2005/8/layout/hProcess9"/>
    <dgm:cxn modelId="{7B02C91A-549D-49FE-98D4-1F1FD7A2D872}" type="presParOf" srcId="{E36F927A-C23B-4EC0-B65D-C54F1BDE78A4}" destId="{607E0B28-DAC9-43E8-AD40-43A0D469460A}" srcOrd="2" destOrd="0" presId="urn:microsoft.com/office/officeart/2005/8/layout/hProcess9"/>
    <dgm:cxn modelId="{4DC8EE62-6EAB-42FE-8246-73C1B9B5E10C}" type="presParOf" srcId="{E36F927A-C23B-4EC0-B65D-C54F1BDE78A4}" destId="{3C3CD5B8-716C-4606-A190-90D0E6506BA6}" srcOrd="3" destOrd="0" presId="urn:microsoft.com/office/officeart/2005/8/layout/hProcess9"/>
    <dgm:cxn modelId="{18972B89-FC3A-49DC-93E3-F48984C276FC}" type="presParOf" srcId="{E36F927A-C23B-4EC0-B65D-C54F1BDE78A4}" destId="{629C6DFF-5BCF-4B19-A9D6-E9F968A3E087}" srcOrd="4" destOrd="0" presId="urn:microsoft.com/office/officeart/2005/8/layout/hProcess9"/>
    <dgm:cxn modelId="{899F1E60-3E5C-4657-9D57-858061A8C14C}" type="presParOf" srcId="{E36F927A-C23B-4EC0-B65D-C54F1BDE78A4}" destId="{4BF94F78-8B8C-4230-9B07-78348BF10946}" srcOrd="5" destOrd="0" presId="urn:microsoft.com/office/officeart/2005/8/layout/hProcess9"/>
    <dgm:cxn modelId="{4658639E-689E-4FEF-867D-94BECB76D1EE}" type="presParOf" srcId="{E36F927A-C23B-4EC0-B65D-C54F1BDE78A4}" destId="{31CE7C0B-CABC-4837-9169-46F9E70C2ADA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D52E0C-F7BA-4686-A131-33D388DF1608}">
      <dsp:nvSpPr>
        <dsp:cNvPr id="0" name=""/>
        <dsp:cNvSpPr/>
      </dsp:nvSpPr>
      <dsp:spPr>
        <a:xfrm>
          <a:off x="582929" y="0"/>
          <a:ext cx="6606540" cy="5348288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D8DB23-4E47-4CD3-9F9B-D2821C128FAB}">
      <dsp:nvSpPr>
        <dsp:cNvPr id="0" name=""/>
        <dsp:cNvSpPr/>
      </dsp:nvSpPr>
      <dsp:spPr>
        <a:xfrm>
          <a:off x="3889" y="1604486"/>
          <a:ext cx="1870992" cy="213931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Atender</a:t>
          </a:r>
          <a:r>
            <a:rPr lang="en-US" sz="1400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a  </a:t>
          </a:r>
          <a:r>
            <a:rPr lang="en-US" sz="1400" i="1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workshop e</a:t>
          </a:r>
          <a:r>
            <a:rPr lang="en-US" sz="1400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se </a:t>
          </a:r>
          <a:r>
            <a:rPr lang="en-US" sz="1400" kern="12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inteirar</a:t>
          </a:r>
          <a:r>
            <a:rPr lang="en-US" sz="1400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dos </a:t>
          </a:r>
          <a:r>
            <a:rPr lang="en-US" sz="1400" kern="12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detalhes</a:t>
          </a:r>
          <a:r>
            <a:rPr lang="en-US" sz="1400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e </a:t>
          </a:r>
          <a:r>
            <a:rPr lang="en-US" sz="1400" kern="12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regras</a:t>
          </a:r>
          <a:r>
            <a:rPr lang="en-US" sz="1400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do </a:t>
          </a:r>
          <a:r>
            <a:rPr lang="en-US" sz="1400" kern="12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programa</a:t>
          </a:r>
          <a:r>
            <a:rPr lang="en-US" sz="1400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na</a:t>
          </a:r>
          <a:r>
            <a:rPr lang="en-US" sz="1400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sua</a:t>
          </a:r>
          <a:r>
            <a:rPr lang="en-US" sz="1400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instituição</a:t>
          </a:r>
          <a:r>
            <a:rPr lang="en-US" sz="1400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de </a:t>
          </a:r>
          <a:r>
            <a:rPr lang="en-US" sz="1400" kern="12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ensino</a:t>
          </a:r>
          <a:endParaRPr lang="en-US" sz="14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95223" y="1695820"/>
        <a:ext cx="1688324" cy="1956647"/>
      </dsp:txXfrm>
    </dsp:sp>
    <dsp:sp modelId="{F03E8CE0-3336-4C5A-8C21-3C3D81E8D60C}">
      <dsp:nvSpPr>
        <dsp:cNvPr id="0" name=""/>
        <dsp:cNvSpPr/>
      </dsp:nvSpPr>
      <dsp:spPr>
        <a:xfrm>
          <a:off x="1968432" y="1604486"/>
          <a:ext cx="1870992" cy="213931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Obter</a:t>
          </a:r>
          <a:r>
            <a:rPr lang="en-US" sz="1400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uma</a:t>
          </a:r>
          <a:r>
            <a:rPr lang="en-US" sz="1400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carta</a:t>
          </a:r>
          <a:r>
            <a:rPr lang="en-US" sz="1400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de </a:t>
          </a:r>
          <a:r>
            <a:rPr lang="en-US" sz="1400" kern="12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oferta</a:t>
          </a:r>
          <a:r>
            <a:rPr lang="en-US" sz="1400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de </a:t>
          </a:r>
          <a:r>
            <a:rPr lang="en-US" sz="1400" kern="12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trabalho</a:t>
          </a:r>
          <a:r>
            <a:rPr lang="en-US" sz="1400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de um </a:t>
          </a:r>
          <a:r>
            <a:rPr lang="en-US" sz="1400" kern="12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empregador</a:t>
          </a:r>
          <a:r>
            <a:rPr lang="en-US" sz="1400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local</a:t>
          </a:r>
          <a:endParaRPr lang="en-US" sz="14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059766" y="1695820"/>
        <a:ext cx="1688324" cy="1956647"/>
      </dsp:txXfrm>
    </dsp:sp>
    <dsp:sp modelId="{8A0C08B6-A4BD-4DF6-99EA-4FBC9991928D}">
      <dsp:nvSpPr>
        <dsp:cNvPr id="0" name=""/>
        <dsp:cNvSpPr/>
      </dsp:nvSpPr>
      <dsp:spPr>
        <a:xfrm>
          <a:off x="3932974" y="1604486"/>
          <a:ext cx="1870992" cy="213931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Visitar</a:t>
          </a:r>
          <a:r>
            <a:rPr lang="en-US" sz="1500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o </a:t>
          </a:r>
          <a:r>
            <a:rPr lang="en-US" sz="1500" i="1" kern="12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Internantional</a:t>
          </a:r>
          <a:r>
            <a:rPr lang="en-US" sz="1500" i="1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Student Office </a:t>
          </a:r>
          <a:r>
            <a:rPr lang="en-US" sz="1500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da </a:t>
          </a:r>
          <a:r>
            <a:rPr lang="en-US" sz="1500" kern="12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sua</a:t>
          </a:r>
          <a:r>
            <a:rPr lang="en-US" sz="1500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</a:t>
          </a:r>
          <a:r>
            <a:rPr lang="en-US" sz="1500" kern="12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instituição</a:t>
          </a:r>
          <a:r>
            <a:rPr lang="en-US" sz="1500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de </a:t>
          </a:r>
          <a:r>
            <a:rPr lang="en-US" sz="1500" kern="12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ensino</a:t>
          </a:r>
          <a:r>
            <a:rPr lang="en-US" sz="1500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e </a:t>
          </a:r>
          <a:r>
            <a:rPr lang="en-US" sz="1500" kern="12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preencher</a:t>
          </a:r>
          <a:r>
            <a:rPr lang="en-US" sz="1500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</a:t>
          </a:r>
          <a:r>
            <a:rPr lang="en-US" sz="1500" kern="12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os</a:t>
          </a:r>
          <a:r>
            <a:rPr lang="en-US" sz="1500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</a:t>
          </a:r>
          <a:r>
            <a:rPr lang="en-US" sz="1500" kern="12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documentos</a:t>
          </a:r>
          <a:r>
            <a:rPr lang="en-US" sz="1500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</a:t>
          </a:r>
          <a:r>
            <a:rPr lang="en-US" sz="1500" kern="12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necessários</a:t>
          </a:r>
          <a:r>
            <a:rPr lang="en-US" sz="1500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</a:t>
          </a:r>
          <a:r>
            <a:rPr lang="en-US" sz="1500" kern="12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indicaods</a:t>
          </a:r>
          <a:endParaRPr lang="en-US" sz="1500" kern="1200" dirty="0">
            <a:solidFill>
              <a:schemeClr val="tx1"/>
            </a:solidFill>
            <a:latin typeface="Arial" pitchFamily="34" charset="0"/>
            <a:ea typeface="ＭＳ Ｐゴシック" pitchFamily="34" charset="-128"/>
            <a:cs typeface="Arial" pitchFamily="34" charset="0"/>
          </a:endParaRPr>
        </a:p>
      </dsp:txBody>
      <dsp:txXfrm>
        <a:off x="4024308" y="1695820"/>
        <a:ext cx="1688324" cy="1956647"/>
      </dsp:txXfrm>
    </dsp:sp>
    <dsp:sp modelId="{0654E3AF-A45F-4CCD-B259-E140C43DD76D}">
      <dsp:nvSpPr>
        <dsp:cNvPr id="0" name=""/>
        <dsp:cNvSpPr/>
      </dsp:nvSpPr>
      <dsp:spPr>
        <a:xfrm>
          <a:off x="5897517" y="1604486"/>
          <a:ext cx="1870992" cy="213931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Aguardar</a:t>
          </a:r>
          <a:r>
            <a:rPr lang="en-US" sz="1500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o </a:t>
          </a:r>
          <a:r>
            <a:rPr lang="en-US" sz="1500" kern="12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processamento</a:t>
          </a:r>
          <a:r>
            <a:rPr lang="en-US" sz="1500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e </a:t>
          </a:r>
          <a:r>
            <a:rPr lang="en-US" sz="1500" kern="12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encaminhamento</a:t>
          </a:r>
          <a:r>
            <a:rPr lang="en-US" sz="1500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do</a:t>
          </a:r>
          <a:r>
            <a:rPr lang="en-US" sz="1500" i="1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International Students Office </a:t>
          </a:r>
          <a:r>
            <a:rPr lang="en-US" sz="1500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do </a:t>
          </a:r>
          <a:r>
            <a:rPr lang="en-US" sz="1500" kern="12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seu</a:t>
          </a:r>
          <a:r>
            <a:rPr lang="en-US" sz="1500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 </a:t>
          </a:r>
          <a:r>
            <a:rPr lang="en-US" sz="1500" kern="1200" dirty="0" err="1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rPr>
            <a:t>processo</a:t>
          </a:r>
          <a:endParaRPr lang="en-US" sz="1500" kern="1200" dirty="0">
            <a:solidFill>
              <a:schemeClr val="tx1"/>
            </a:solidFill>
            <a:latin typeface="Arial" pitchFamily="34" charset="0"/>
            <a:ea typeface="ＭＳ Ｐゴシック" pitchFamily="34" charset="-128"/>
            <a:cs typeface="Arial" pitchFamily="34" charset="0"/>
          </a:endParaRPr>
        </a:p>
      </dsp:txBody>
      <dsp:txXfrm>
        <a:off x="5988851" y="1695820"/>
        <a:ext cx="1688324" cy="19566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8BFFCC-F522-4B00-919A-7D35F57DF080}">
      <dsp:nvSpPr>
        <dsp:cNvPr id="0" name=""/>
        <dsp:cNvSpPr/>
      </dsp:nvSpPr>
      <dsp:spPr>
        <a:xfrm>
          <a:off x="0" y="307023"/>
          <a:ext cx="83058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4F840F-A51D-40BB-BC94-8706C9EE65DE}">
      <dsp:nvSpPr>
        <dsp:cNvPr id="0" name=""/>
        <dsp:cNvSpPr/>
      </dsp:nvSpPr>
      <dsp:spPr>
        <a:xfrm>
          <a:off x="415290" y="129903"/>
          <a:ext cx="5814060" cy="3542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I-765 form </a:t>
          </a:r>
          <a:r>
            <a:rPr lang="en-US" sz="1400" b="1" kern="1200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devidamente</a:t>
          </a:r>
          <a:r>
            <a:rPr lang="en-US" sz="1400" b="1" kern="1200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400" b="1" kern="1200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preenchida</a:t>
          </a:r>
          <a:endParaRPr lang="en-US" sz="1400" b="1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432583" y="147196"/>
        <a:ext cx="5779474" cy="319654"/>
      </dsp:txXfrm>
    </dsp:sp>
    <dsp:sp modelId="{6F4CCEC1-6D68-4F39-B5AE-FB8DB3802BED}">
      <dsp:nvSpPr>
        <dsp:cNvPr id="0" name=""/>
        <dsp:cNvSpPr/>
      </dsp:nvSpPr>
      <dsp:spPr>
        <a:xfrm>
          <a:off x="0" y="1070434"/>
          <a:ext cx="83058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1223521"/>
              <a:satOff val="5399"/>
              <a:lumOff val="-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6F75C7-96CE-40B4-B4D7-B2695EB7083E}">
      <dsp:nvSpPr>
        <dsp:cNvPr id="0" name=""/>
        <dsp:cNvSpPr/>
      </dsp:nvSpPr>
      <dsp:spPr>
        <a:xfrm>
          <a:off x="415290" y="674223"/>
          <a:ext cx="5814060" cy="573330"/>
        </a:xfrm>
        <a:prstGeom prst="roundRect">
          <a:avLst/>
        </a:prstGeom>
        <a:solidFill>
          <a:schemeClr val="accent2">
            <a:hueOff val="-1223521"/>
            <a:satOff val="5399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Cheque</a:t>
          </a:r>
          <a:r>
            <a:rPr lang="en-US" sz="1400" b="1" kern="1200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400" b="1" kern="1200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ou</a:t>
          </a:r>
          <a:r>
            <a:rPr lang="en-US" sz="1400" b="1" kern="1200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400" b="1" kern="1200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dinheiro</a:t>
          </a:r>
          <a:r>
            <a:rPr lang="en-US" sz="1400" b="1" kern="1200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no valor de $380 a </a:t>
          </a:r>
          <a:r>
            <a:rPr lang="en-US" sz="1400" b="1" kern="1200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serem</a:t>
          </a:r>
          <a:r>
            <a:rPr lang="en-US" sz="1400" b="1" kern="1200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400" b="1" kern="1200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pagos</a:t>
          </a:r>
          <a:r>
            <a:rPr lang="en-US" sz="1400" b="1" kern="1200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400" b="1" kern="1200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ao</a:t>
          </a:r>
          <a:r>
            <a:rPr lang="en-US" sz="1400" b="1" kern="1200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400" b="1" i="1" kern="1200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Department of Homeland Security</a:t>
          </a:r>
        </a:p>
      </dsp:txBody>
      <dsp:txXfrm>
        <a:off x="443278" y="702211"/>
        <a:ext cx="5758084" cy="517354"/>
      </dsp:txXfrm>
    </dsp:sp>
    <dsp:sp modelId="{40A76175-693C-41B1-8FB8-1B18A3ABFE32}">
      <dsp:nvSpPr>
        <dsp:cNvPr id="0" name=""/>
        <dsp:cNvSpPr/>
      </dsp:nvSpPr>
      <dsp:spPr>
        <a:xfrm>
          <a:off x="0" y="1614754"/>
          <a:ext cx="83058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2447042"/>
              <a:satOff val="10798"/>
              <a:lumOff val="-18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D474B6-5340-40F2-9F72-6992E9819B25}">
      <dsp:nvSpPr>
        <dsp:cNvPr id="0" name=""/>
        <dsp:cNvSpPr/>
      </dsp:nvSpPr>
      <dsp:spPr>
        <a:xfrm>
          <a:off x="415290" y="1437634"/>
          <a:ext cx="5814060" cy="354240"/>
        </a:xfrm>
        <a:prstGeom prst="roundRect">
          <a:avLst/>
        </a:prstGeom>
        <a:solidFill>
          <a:schemeClr val="accent2">
            <a:hueOff val="-2447042"/>
            <a:satOff val="10798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Cópia</a:t>
          </a:r>
          <a:r>
            <a:rPr lang="en-US" sz="1400" b="1" kern="1200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do passport </a:t>
          </a:r>
          <a:r>
            <a:rPr lang="en-US" sz="1400" b="1" kern="1200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válido</a:t>
          </a:r>
          <a:endParaRPr lang="en-US" sz="1400" b="1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432583" y="1454927"/>
        <a:ext cx="5779474" cy="319654"/>
      </dsp:txXfrm>
    </dsp:sp>
    <dsp:sp modelId="{83A824E6-1743-400B-8013-D849190FC510}">
      <dsp:nvSpPr>
        <dsp:cNvPr id="0" name=""/>
        <dsp:cNvSpPr/>
      </dsp:nvSpPr>
      <dsp:spPr>
        <a:xfrm>
          <a:off x="0" y="2159074"/>
          <a:ext cx="83058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3670562"/>
              <a:satOff val="16196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99ACA2-D9B9-4BEF-B2B9-5E857CC0B33C}">
      <dsp:nvSpPr>
        <dsp:cNvPr id="0" name=""/>
        <dsp:cNvSpPr/>
      </dsp:nvSpPr>
      <dsp:spPr>
        <a:xfrm>
          <a:off x="415290" y="1981954"/>
          <a:ext cx="5814060" cy="354240"/>
        </a:xfrm>
        <a:prstGeom prst="roundRect">
          <a:avLst/>
        </a:prstGeom>
        <a:solidFill>
          <a:schemeClr val="accent2">
            <a:hueOff val="-3670562"/>
            <a:satOff val="16196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Cópia</a:t>
          </a:r>
          <a:r>
            <a:rPr lang="en-US" sz="1400" b="1" kern="1200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do visa</a:t>
          </a:r>
        </a:p>
      </dsp:txBody>
      <dsp:txXfrm>
        <a:off x="432583" y="1999247"/>
        <a:ext cx="5779474" cy="319654"/>
      </dsp:txXfrm>
    </dsp:sp>
    <dsp:sp modelId="{36BD5FAF-FC05-4C54-9D05-1099FEB89C5F}">
      <dsp:nvSpPr>
        <dsp:cNvPr id="0" name=""/>
        <dsp:cNvSpPr/>
      </dsp:nvSpPr>
      <dsp:spPr>
        <a:xfrm>
          <a:off x="0" y="2703394"/>
          <a:ext cx="83058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4894083"/>
              <a:satOff val="21595"/>
              <a:lumOff val="-36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214C64-25D5-433C-A4ED-B86A0A063D1C}">
      <dsp:nvSpPr>
        <dsp:cNvPr id="0" name=""/>
        <dsp:cNvSpPr/>
      </dsp:nvSpPr>
      <dsp:spPr>
        <a:xfrm>
          <a:off x="415290" y="2526274"/>
          <a:ext cx="5814060" cy="354240"/>
        </a:xfrm>
        <a:prstGeom prst="roundRect">
          <a:avLst/>
        </a:prstGeom>
        <a:solidFill>
          <a:schemeClr val="accent2">
            <a:hueOff val="-4894083"/>
            <a:satOff val="21595"/>
            <a:lumOff val="-366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Cópia</a:t>
          </a:r>
          <a:r>
            <a:rPr lang="en-US" sz="1400" b="1" kern="1200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do  I-94 (</a:t>
          </a:r>
          <a:r>
            <a:rPr lang="en-US" sz="1400" b="1" kern="1200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frente</a:t>
          </a:r>
          <a:r>
            <a:rPr lang="en-US" sz="1400" b="1" kern="1200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e verso)</a:t>
          </a:r>
        </a:p>
      </dsp:txBody>
      <dsp:txXfrm>
        <a:off x="432583" y="2543567"/>
        <a:ext cx="5779474" cy="319654"/>
      </dsp:txXfrm>
    </dsp:sp>
    <dsp:sp modelId="{774D5283-8D18-4DFC-88DF-ECE5AB51F684}">
      <dsp:nvSpPr>
        <dsp:cNvPr id="0" name=""/>
        <dsp:cNvSpPr/>
      </dsp:nvSpPr>
      <dsp:spPr>
        <a:xfrm>
          <a:off x="0" y="3247714"/>
          <a:ext cx="83058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6117604"/>
              <a:satOff val="26994"/>
              <a:lumOff val="-45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9A8C71-E7EE-4F4D-9312-B1FAA8C9B4A3}">
      <dsp:nvSpPr>
        <dsp:cNvPr id="0" name=""/>
        <dsp:cNvSpPr/>
      </dsp:nvSpPr>
      <dsp:spPr>
        <a:xfrm>
          <a:off x="415290" y="3070594"/>
          <a:ext cx="5814060" cy="354240"/>
        </a:xfrm>
        <a:prstGeom prst="roundRect">
          <a:avLst/>
        </a:prstGeom>
        <a:solidFill>
          <a:schemeClr val="accent2">
            <a:hueOff val="-6117604"/>
            <a:satOff val="26994"/>
            <a:lumOff val="-45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Duas</a:t>
          </a:r>
          <a:r>
            <a:rPr lang="en-US" sz="1400" b="1" kern="1200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400" b="1" kern="1200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fotos</a:t>
          </a:r>
          <a:r>
            <a:rPr lang="en-US" sz="1400" b="1" kern="1200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de </a:t>
          </a:r>
          <a:r>
            <a:rPr lang="en-US" sz="1400" b="1" kern="1200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passaporte</a:t>
          </a:r>
          <a:r>
            <a:rPr lang="en-US" sz="1400" b="1" kern="1200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, 2x2 </a:t>
          </a:r>
          <a:r>
            <a:rPr lang="en-US" sz="1400" b="1" kern="1200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recentes</a:t>
          </a:r>
          <a:endParaRPr lang="en-US" sz="1400" b="1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432583" y="3087887"/>
        <a:ext cx="5779474" cy="319654"/>
      </dsp:txXfrm>
    </dsp:sp>
    <dsp:sp modelId="{CB2A8ADD-5B71-49F4-8DF3-BAEB150607C1}">
      <dsp:nvSpPr>
        <dsp:cNvPr id="0" name=""/>
        <dsp:cNvSpPr/>
      </dsp:nvSpPr>
      <dsp:spPr>
        <a:xfrm>
          <a:off x="0" y="3792034"/>
          <a:ext cx="83058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7341125"/>
              <a:satOff val="32393"/>
              <a:lumOff val="-54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60BCE6-6851-427E-B491-52E57F1432DC}">
      <dsp:nvSpPr>
        <dsp:cNvPr id="0" name=""/>
        <dsp:cNvSpPr/>
      </dsp:nvSpPr>
      <dsp:spPr>
        <a:xfrm>
          <a:off x="415290" y="3614914"/>
          <a:ext cx="5814060" cy="354240"/>
        </a:xfrm>
        <a:prstGeom prst="roundRect">
          <a:avLst/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Cópia</a:t>
          </a:r>
          <a:r>
            <a:rPr lang="en-US" sz="1400" b="1" kern="1200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dos I-20’s e </a:t>
          </a:r>
          <a:r>
            <a:rPr lang="en-US" sz="1400" b="1" kern="1200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documentos</a:t>
          </a:r>
          <a:r>
            <a:rPr lang="en-US" sz="1400" b="1" kern="1200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do  CPT (</a:t>
          </a:r>
          <a:r>
            <a:rPr lang="en-US" sz="1400" b="1" kern="1200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caso</a:t>
          </a:r>
          <a:r>
            <a:rPr lang="en-US" sz="1400" b="1" kern="1200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400" b="1" kern="1200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tenha</a:t>
          </a:r>
          <a:r>
            <a:rPr lang="en-US" sz="1400" b="1" kern="1200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400" b="1" kern="1200" dirty="0" err="1">
              <a:solidFill>
                <a:schemeClr val="bg1"/>
              </a:solidFill>
              <a:latin typeface="Arial" pitchFamily="34" charset="0"/>
              <a:cs typeface="Arial" pitchFamily="34" charset="0"/>
            </a:rPr>
            <a:t>feito</a:t>
          </a:r>
          <a:r>
            <a:rPr lang="en-US" sz="1400" b="1" kern="1200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CPT)</a:t>
          </a:r>
        </a:p>
      </dsp:txBody>
      <dsp:txXfrm>
        <a:off x="432583" y="3632207"/>
        <a:ext cx="5779474" cy="3196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794FF1-927E-4A09-93CF-5AC27A7E0907}">
      <dsp:nvSpPr>
        <dsp:cNvPr id="0" name=""/>
        <dsp:cNvSpPr/>
      </dsp:nvSpPr>
      <dsp:spPr>
        <a:xfrm>
          <a:off x="582929" y="0"/>
          <a:ext cx="6606540" cy="4224338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6F3310C-56C6-45E2-842F-6C715672CA7A}">
      <dsp:nvSpPr>
        <dsp:cNvPr id="0" name=""/>
        <dsp:cNvSpPr/>
      </dsp:nvSpPr>
      <dsp:spPr>
        <a:xfrm>
          <a:off x="3889" y="1267301"/>
          <a:ext cx="1870992" cy="168973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i="0" kern="1200" dirty="0"/>
            <a:t>O processamento começa quando o USCIS recebe sua aplicação</a:t>
          </a:r>
          <a:endParaRPr lang="en-US" sz="1400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86375" y="1349787"/>
        <a:ext cx="1706020" cy="1524763"/>
      </dsp:txXfrm>
    </dsp:sp>
    <dsp:sp modelId="{607E0B28-DAC9-43E8-AD40-43A0D469460A}">
      <dsp:nvSpPr>
        <dsp:cNvPr id="0" name=""/>
        <dsp:cNvSpPr/>
      </dsp:nvSpPr>
      <dsp:spPr>
        <a:xfrm>
          <a:off x="1968432" y="1267301"/>
          <a:ext cx="1870992" cy="1689735"/>
        </a:xfrm>
        <a:prstGeom prst="roundRect">
          <a:avLst/>
        </a:prstGeom>
        <a:solidFill>
          <a:schemeClr val="accent3">
            <a:hueOff val="1968062"/>
            <a:satOff val="-15351"/>
            <a:lumOff val="-392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i="0" kern="1200" dirty="0"/>
            <a:t>Você receberá um aviso de recebimento de 4 a 6 semanas após a USCIS ter recebido seus documentos</a:t>
          </a:r>
          <a:endParaRPr lang="en-US" sz="1400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2050918" y="1349787"/>
        <a:ext cx="1706020" cy="1524763"/>
      </dsp:txXfrm>
    </dsp:sp>
    <dsp:sp modelId="{629C6DFF-5BCF-4B19-A9D6-E9F968A3E087}">
      <dsp:nvSpPr>
        <dsp:cNvPr id="0" name=""/>
        <dsp:cNvSpPr/>
      </dsp:nvSpPr>
      <dsp:spPr>
        <a:xfrm>
          <a:off x="3932974" y="1267301"/>
          <a:ext cx="1870992" cy="1689735"/>
        </a:xfrm>
        <a:prstGeom prst="roundRect">
          <a:avLst/>
        </a:prstGeom>
        <a:solidFill>
          <a:schemeClr val="accent3">
            <a:hueOff val="3936125"/>
            <a:satOff val="-30703"/>
            <a:lumOff val="-785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kern="1200" dirty="0"/>
            <a:t>Verificar o status da sua aplicação online</a:t>
          </a:r>
          <a:endParaRPr lang="en-US" sz="1400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4015460" y="1349787"/>
        <a:ext cx="1706020" cy="1524763"/>
      </dsp:txXfrm>
    </dsp:sp>
    <dsp:sp modelId="{31CE7C0B-CABC-4837-9169-46F9E70C2ADA}">
      <dsp:nvSpPr>
        <dsp:cNvPr id="0" name=""/>
        <dsp:cNvSpPr/>
      </dsp:nvSpPr>
      <dsp:spPr>
        <a:xfrm>
          <a:off x="5897517" y="1267301"/>
          <a:ext cx="1870992" cy="1689735"/>
        </a:xfrm>
        <a:prstGeom prst="roundRect">
          <a:avLst/>
        </a:prstGeom>
        <a:solidFill>
          <a:schemeClr val="accent3">
            <a:hueOff val="5904187"/>
            <a:satOff val="-46054"/>
            <a:lumOff val="-1177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i="0" kern="1200" dirty="0"/>
            <a:t>Aprovado: Cartão OPT / EAD (</a:t>
          </a:r>
          <a:r>
            <a:rPr lang="pt-BR" sz="1400" b="0" i="1" kern="1200" dirty="0"/>
            <a:t>Employment Authorization Docuement</a:t>
          </a:r>
          <a:r>
            <a:rPr lang="pt-BR" sz="1400" b="0" i="0" kern="1200" dirty="0"/>
            <a:t>). Negado: Carta com justifictaiva</a:t>
          </a:r>
          <a:endParaRPr lang="en-US" sz="1400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5980003" y="1349787"/>
        <a:ext cx="1706020" cy="15247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32F23C00-10A7-40ED-9082-6C7AE0C552AA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224719E4-F9B2-4749-908D-0CAFF7A2DE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7039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4609B75-E615-4338-B2A8-957039CBF491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D192AEB4-835A-404D-A90E-8773D0BAB8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84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92AEB4-835A-404D-A90E-8773D0BAB8E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3329BB-B130-4A45-91CE-E51E926FECC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Applicable to Pre and Post-Completion OPT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92AEB4-835A-404D-A90E-8773D0BAB8E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92AEB4-835A-404D-A90E-8773D0BAB8E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E502-90C7-4927-B184-2E762C3AEB27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5B81-692C-4A4C-B218-BA57DBD649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E502-90C7-4927-B184-2E762C3AEB27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5B81-692C-4A4C-B218-BA57DBD649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E502-90C7-4927-B184-2E762C3AEB27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5B81-692C-4A4C-B218-BA57DBD649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E502-90C7-4927-B184-2E762C3AEB27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5B81-692C-4A4C-B218-BA57DBD649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E502-90C7-4927-B184-2E762C3AEB27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5B81-692C-4A4C-B218-BA57DBD649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E502-90C7-4927-B184-2E762C3AEB27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5B81-692C-4A4C-B218-BA57DBD649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E502-90C7-4927-B184-2E762C3AEB27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5B81-692C-4A4C-B218-BA57DBD649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E502-90C7-4927-B184-2E762C3AEB27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5B81-692C-4A4C-B218-BA57DBD649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E502-90C7-4927-B184-2E762C3AEB27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5B81-692C-4A4C-B218-BA57DBD649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E502-90C7-4927-B184-2E762C3AEB27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5B81-692C-4A4C-B218-BA57DBD649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</p:spTree>
  </p:cSld>
  <p:clrMapOvr>
    <a:masterClrMapping/>
  </p:clrMapOvr>
  <p:transition spd="med">
    <p:cover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E502-90C7-4927-B184-2E762C3AEB27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DD5B81-692C-4A4C-B218-BA57DBD649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cover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7DD5B81-692C-4A4C-B218-BA57DBD649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8CCE502-90C7-4927-B184-2E762C3AEB27}" type="datetimeFigureOut">
              <a:rPr lang="en-US" smtClean="0"/>
              <a:pPr/>
              <a:t>5/17/2017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ransition spd="med">
    <p:cover dir="u"/>
  </p:transition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838200" y="2514600"/>
            <a:ext cx="7620000" cy="1524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6000" i="0" dirty="0">
                <a:ea typeface="ＭＳ Ｐゴシック" pitchFamily="34" charset="-128"/>
              </a:rPr>
              <a:t>CPT/OPT Workshop</a:t>
            </a:r>
          </a:p>
        </p:txBody>
      </p:sp>
      <p:pic>
        <p:nvPicPr>
          <p:cNvPr id="2" name="Picture 1" descr="M2L_USA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609600"/>
            <a:ext cx="1905000" cy="1701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00400" y="5410200"/>
            <a:ext cx="49876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Apresentação</a:t>
            </a:r>
            <a:r>
              <a:rPr lang="en-US" sz="2400" dirty="0"/>
              <a:t> Dra. </a:t>
            </a:r>
            <a:r>
              <a:rPr lang="en-US" sz="2400" dirty="0" err="1"/>
              <a:t>Lisete</a:t>
            </a:r>
            <a:r>
              <a:rPr lang="en-US" sz="2400" dirty="0"/>
              <a:t> </a:t>
            </a:r>
            <a:r>
              <a:rPr lang="en-US" sz="2400" dirty="0" err="1"/>
              <a:t>Neto</a:t>
            </a:r>
            <a:endParaRPr lang="en-US" sz="2400" dirty="0"/>
          </a:p>
          <a:p>
            <a:r>
              <a:rPr lang="en-US" sz="2400" dirty="0"/>
              <a:t>             </a:t>
            </a:r>
            <a:r>
              <a:rPr lang="en-US" sz="2400" dirty="0" err="1"/>
              <a:t>Diretora</a:t>
            </a:r>
            <a:r>
              <a:rPr lang="en-US" sz="2400" dirty="0"/>
              <a:t> </a:t>
            </a:r>
            <a:r>
              <a:rPr lang="en-US" sz="2400" dirty="0" err="1"/>
              <a:t>Executiva</a:t>
            </a:r>
            <a:r>
              <a:rPr lang="en-US" sz="2400" dirty="0"/>
              <a:t> </a:t>
            </a:r>
          </a:p>
        </p:txBody>
      </p:sp>
    </p:spTree>
  </p:cSld>
  <p:clrMapOvr>
    <a:masterClrMapping/>
  </p:clrMapOvr>
  <p:transition spd="med">
    <p:cover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pPr algn="ctr"/>
            <a:r>
              <a:rPr lang="en-US" dirty="0"/>
              <a:t>        </a:t>
            </a:r>
            <a:r>
              <a:rPr lang="en-US" sz="4400" dirty="0"/>
              <a:t>DOCUMENTOS REQUERIDOS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0615289"/>
              </p:ext>
            </p:extLst>
          </p:nvPr>
        </p:nvGraphicFramePr>
        <p:xfrm>
          <a:off x="457200" y="1905000"/>
          <a:ext cx="8305800" cy="4224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 descr="M2L_USA.g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0"/>
            <a:ext cx="1485900" cy="1524000"/>
          </a:xfrm>
          <a:prstGeom prst="rect">
            <a:avLst/>
          </a:prstGeom>
        </p:spPr>
      </p:pic>
    </p:spTree>
  </p:cSld>
  <p:clrMapOvr>
    <a:masterClrMapping/>
  </p:clrMapOvr>
  <p:transition spd="med">
    <p:cover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PRÓXIMOS PASSOS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7226010"/>
              </p:ext>
            </p:extLst>
          </p:nvPr>
        </p:nvGraphicFramePr>
        <p:xfrm>
          <a:off x="609600" y="1676400"/>
          <a:ext cx="7772400" cy="4224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 descr="M2L_USA.g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0"/>
            <a:ext cx="1485900" cy="1524000"/>
          </a:xfrm>
          <a:prstGeom prst="rect">
            <a:avLst/>
          </a:prstGeom>
        </p:spPr>
      </p:pic>
    </p:spTree>
  </p:cSld>
  <p:clrMapOvr>
    <a:masterClrMapping/>
  </p:clrMapOvr>
  <p:transition spd="med">
    <p:cover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33400"/>
            <a:ext cx="8001000" cy="66992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600" dirty="0">
                <a:ea typeface="ＭＳ Ｐゴシック" pitchFamily="34" charset="-128"/>
              </a:rPr>
              <a:t>O QUE É CONSIDERADO “WORK?”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209800"/>
            <a:ext cx="8305800" cy="4038600"/>
          </a:xfrm>
        </p:spPr>
        <p:txBody>
          <a:bodyPr>
            <a:noAutofit/>
          </a:bodyPr>
          <a:lstStyle/>
          <a:p>
            <a:pPr lvl="1" eaLnBrk="1" hangingPunct="1"/>
            <a:r>
              <a:rPr lang="en-US" sz="22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≥ 20 horas/</a:t>
            </a:r>
            <a:r>
              <a:rPr lang="en-US" sz="22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semana</a:t>
            </a:r>
            <a:endParaRPr lang="en-US" sz="22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1" eaLnBrk="1" hangingPunct="1"/>
            <a:r>
              <a:rPr lang="en-US" sz="22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Remunerado</a:t>
            </a:r>
            <a:r>
              <a:rPr lang="en-US" sz="22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ou</a:t>
            </a:r>
            <a:r>
              <a:rPr lang="en-US" sz="22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não</a:t>
            </a:r>
            <a:r>
              <a:rPr lang="en-US" sz="22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</a:p>
          <a:p>
            <a:pPr lvl="1"/>
            <a:r>
              <a:rPr lang="en-US" sz="22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Internship </a:t>
            </a:r>
            <a:r>
              <a:rPr lang="en-US" sz="22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ou</a:t>
            </a:r>
            <a:r>
              <a:rPr lang="en-US" sz="22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trabalho</a:t>
            </a:r>
            <a:r>
              <a:rPr lang="en-US" sz="22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voluntário</a:t>
            </a:r>
            <a:r>
              <a:rPr lang="en-US" sz="22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em</a:t>
            </a:r>
            <a:r>
              <a:rPr lang="en-US" sz="22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posição</a:t>
            </a:r>
            <a:r>
              <a:rPr lang="en-US" sz="22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diretamente</a:t>
            </a:r>
            <a:r>
              <a:rPr lang="en-US" sz="22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relacionada</a:t>
            </a:r>
            <a:r>
              <a:rPr lang="en-US" sz="22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com o </a:t>
            </a:r>
            <a:r>
              <a:rPr lang="en-US" sz="22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ramo</a:t>
            </a:r>
            <a:r>
              <a:rPr lang="en-US" sz="22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acadêmico</a:t>
            </a:r>
            <a:r>
              <a:rPr lang="en-US" sz="22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</a:p>
          <a:p>
            <a:pPr lvl="1"/>
            <a:r>
              <a:rPr lang="en-US" sz="2200" i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Work for hire </a:t>
            </a:r>
            <a:r>
              <a:rPr lang="en-US" sz="22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(</a:t>
            </a:r>
            <a:r>
              <a:rPr lang="en-US" sz="22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relação</a:t>
            </a:r>
            <a:r>
              <a:rPr lang="en-US" sz="22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contratual</a:t>
            </a:r>
            <a:r>
              <a:rPr lang="en-US" sz="22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formal)</a:t>
            </a:r>
          </a:p>
          <a:p>
            <a:pPr lvl="1" eaLnBrk="1" hangingPunct="1"/>
            <a:r>
              <a:rPr lang="en-US" sz="22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Emprego</a:t>
            </a:r>
            <a:r>
              <a:rPr lang="en-US" sz="22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através</a:t>
            </a:r>
            <a:r>
              <a:rPr lang="en-US" sz="22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</a:t>
            </a:r>
            <a:r>
              <a:rPr lang="en-US" sz="22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uma</a:t>
            </a:r>
            <a:r>
              <a:rPr lang="en-US" sz="22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agência</a:t>
            </a:r>
            <a:endParaRPr lang="en-US" sz="22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pic>
        <p:nvPicPr>
          <p:cNvPr id="4" name="Picture 3" descr="M2L_USA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0"/>
            <a:ext cx="1485900" cy="1524000"/>
          </a:xfrm>
          <a:prstGeom prst="rect">
            <a:avLst/>
          </a:prstGeom>
        </p:spPr>
      </p:pic>
    </p:spTree>
  </p:cSld>
  <p:clrMapOvr>
    <a:masterClrMapping/>
  </p:clrMapOvr>
  <p:transition spd="med">
    <p:cover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6629400" cy="914400"/>
          </a:xfrm>
        </p:spPr>
        <p:txBody>
          <a:bodyPr/>
          <a:lstStyle/>
          <a:p>
            <a:pPr algn="ctr"/>
            <a:r>
              <a:rPr lang="en-US" dirty="0"/>
              <a:t>SUMÁRIO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384357"/>
              </p:ext>
            </p:extLst>
          </p:nvPr>
        </p:nvGraphicFramePr>
        <p:xfrm>
          <a:off x="609600" y="1219200"/>
          <a:ext cx="8305800" cy="5454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1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latin typeface="+mn-lt"/>
                          <a:ea typeface="Calibri"/>
                          <a:cs typeface="Times New Roman"/>
                        </a:rPr>
                        <a:t>Item                 </a:t>
                      </a:r>
                      <a:r>
                        <a:rPr lang="en-US" sz="1800" dirty="0" err="1">
                          <a:latin typeface="+mn-lt"/>
                          <a:ea typeface="Calibri"/>
                          <a:cs typeface="Times New Roman"/>
                        </a:rPr>
                        <a:t>Termos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CPT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r>
                        <a:rPr lang="en-US" sz="1600" b="1" kern="1200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Necessário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uma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oferta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de </a:t>
                      </a:r>
                      <a:r>
                        <a:rPr lang="en-US" sz="1600" b="1" kern="1200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trabalho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para </a:t>
                      </a:r>
                      <a:r>
                        <a:rPr lang="en-US" sz="1600" b="1" kern="1200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aplicar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Sim 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Não</a:t>
                      </a: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Tempo de </a:t>
                      </a:r>
                      <a:r>
                        <a:rPr lang="en-US" sz="1600" b="1" kern="1200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processamento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2-3</a:t>
                      </a:r>
                      <a:r>
                        <a:rPr lang="en-US" sz="1600" i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business days </a:t>
                      </a:r>
                      <a:r>
                        <a:rPr lang="en-US" sz="1600" i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ou</a:t>
                      </a:r>
                      <a:r>
                        <a:rPr lang="en-US" sz="16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a </a:t>
                      </a:r>
                      <a:r>
                        <a:rPr lang="en-US" sz="1600" i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critério</a:t>
                      </a:r>
                      <a:r>
                        <a:rPr lang="en-US" sz="16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da </a:t>
                      </a:r>
                      <a:r>
                        <a:rPr lang="en-US" sz="1600" i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instituição</a:t>
                      </a:r>
                      <a:r>
                        <a:rPr lang="en-US" sz="16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de </a:t>
                      </a:r>
                      <a:r>
                        <a:rPr lang="en-US" sz="1600" i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ensino</a:t>
                      </a:r>
                      <a:endParaRPr lang="en-US" sz="1600" i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Em</a:t>
                      </a: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média</a:t>
                      </a: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90 </a:t>
                      </a:r>
                      <a:r>
                        <a:rPr lang="en-US" sz="16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dias</a:t>
                      </a: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Arial" pitchFamily="34" charset="0"/>
                          <a:cs typeface="Arial" pitchFamily="34" charset="0"/>
                        </a:rPr>
                        <a:t>Quem</a:t>
                      </a:r>
                      <a:r>
                        <a:rPr lang="en-US" sz="160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b="1" dirty="0" err="1">
                          <a:latin typeface="Arial" pitchFamily="34" charset="0"/>
                          <a:cs typeface="Arial" pitchFamily="34" charset="0"/>
                        </a:rPr>
                        <a:t>autoriza</a:t>
                      </a:r>
                      <a:r>
                        <a:rPr lang="en-US" sz="1600" b="1" dirty="0">
                          <a:latin typeface="Arial" pitchFamily="34" charset="0"/>
                          <a:cs typeface="Arial" pitchFamily="34" charset="0"/>
                        </a:rPr>
                        <a:t> o </a:t>
                      </a:r>
                      <a:r>
                        <a:rPr lang="en-US" sz="1600" b="1" dirty="0" err="1">
                          <a:latin typeface="Arial" pitchFamily="34" charset="0"/>
                          <a:cs typeface="Arial" pitchFamily="34" charset="0"/>
                        </a:rPr>
                        <a:t>trabalho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>
                          <a:latin typeface="Arial" pitchFamily="34" charset="0"/>
                          <a:cs typeface="Arial" pitchFamily="34" charset="0"/>
                        </a:rPr>
                        <a:t>International</a:t>
                      </a:r>
                      <a:r>
                        <a:rPr lang="en-US" sz="1600" i="1" baseline="0" dirty="0">
                          <a:latin typeface="Arial" pitchFamily="34" charset="0"/>
                          <a:cs typeface="Arial" pitchFamily="34" charset="0"/>
                        </a:rPr>
                        <a:t> Student Advisor </a:t>
                      </a:r>
                      <a:r>
                        <a:rPr lang="en-US" sz="16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 </a:t>
                      </a:r>
                      <a:r>
                        <a:rPr lang="en-US" sz="1600" i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instituição</a:t>
                      </a:r>
                      <a:r>
                        <a:rPr lang="en-US" sz="16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de </a:t>
                      </a:r>
                      <a:r>
                        <a:rPr lang="en-US" sz="1600" i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ensino</a:t>
                      </a:r>
                      <a:endParaRPr lang="en-US" sz="16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itchFamily="34" charset="0"/>
                          <a:cs typeface="Arial" pitchFamily="34" charset="0"/>
                        </a:rPr>
                        <a:t>USCIS</a:t>
                      </a: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Forma de </a:t>
                      </a:r>
                      <a:r>
                        <a:rPr lang="en-US" sz="1600" b="1" kern="1200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autoriza</a:t>
                      </a:r>
                      <a:r>
                        <a:rPr lang="en-US" sz="1600" b="1" i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ção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Terceira </a:t>
                      </a:r>
                      <a:r>
                        <a:rPr lang="en-US" sz="16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página</a:t>
                      </a: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do I-20 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Cart</a:t>
                      </a:r>
                      <a:r>
                        <a:rPr lang="en-US" sz="1600" i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ão</a:t>
                      </a:r>
                      <a:r>
                        <a:rPr lang="en-US" sz="16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do </a:t>
                      </a: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OPT/EAD </a:t>
                      </a: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Arial" pitchFamily="34" charset="0"/>
                          <a:cs typeface="Arial" pitchFamily="34" charset="0"/>
                        </a:rPr>
                        <a:t>Custos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None 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$380 </a:t>
                      </a: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r>
                        <a:rPr lang="en-US" sz="1600" b="1" kern="1200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Quantas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horas </a:t>
                      </a:r>
                      <a:r>
                        <a:rPr lang="en-US" sz="1600" b="1" kern="1200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podem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ser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trabalhadas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na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semana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? 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i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Part-time</a:t>
                      </a:r>
                      <a:r>
                        <a:rPr lang="en-US" sz="1600" baseline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600" baseline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ou</a:t>
                      </a:r>
                      <a:r>
                        <a:rPr lang="en-US" sz="1600" baseline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600" i="1" baseline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Full-time</a:t>
                      </a:r>
                      <a:r>
                        <a:rPr lang="en-US" sz="1600" baseline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 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Pelo</a:t>
                      </a:r>
                      <a:r>
                        <a:rPr lang="en-US" sz="1600" baseline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600" baseline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menos</a:t>
                      </a:r>
                      <a:r>
                        <a:rPr lang="en-US" sz="1600" baseline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20 horas </a:t>
                      </a:r>
                      <a:r>
                        <a:rPr lang="en-US" sz="1600" baseline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por</a:t>
                      </a:r>
                      <a:r>
                        <a:rPr lang="en-US" sz="1600" baseline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600" baseline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semana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Maxima </a:t>
                      </a:r>
                      <a:r>
                        <a:rPr lang="en-US" sz="1600" b="1" kern="1200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dura</a:t>
                      </a:r>
                      <a:r>
                        <a:rPr lang="en-US" sz="1600" b="1" i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ção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do</a:t>
                      </a:r>
                      <a:r>
                        <a:rPr lang="en-US" sz="1600" b="1" kern="1200" baseline="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600" b="1" kern="1200" baseline="0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trabalho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 (um) </a:t>
                      </a:r>
                      <a:r>
                        <a:rPr lang="en-US" sz="16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Semestre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 </a:t>
                      </a:r>
                      <a:r>
                        <a:rPr lang="en-US" sz="16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meses</a:t>
                      </a: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r>
                        <a:rPr lang="en-US" sz="1600" b="1" kern="1200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Eligibilidade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para  </a:t>
                      </a:r>
                      <a:r>
                        <a:rPr lang="en-US" sz="1600" b="1" kern="1200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exten</a:t>
                      </a:r>
                      <a:r>
                        <a:rPr lang="en-US" sz="1600" b="1" i="0" kern="1200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</a:t>
                      </a:r>
                      <a:r>
                        <a:rPr lang="en-US" sz="1600" b="1" i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ão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Sim 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Sim</a:t>
                      </a: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5" name="Picture 4" descr="M2L_USA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65" y="0"/>
            <a:ext cx="1905000" cy="1752600"/>
          </a:xfrm>
          <a:prstGeom prst="rect">
            <a:avLst/>
          </a:prstGeom>
        </p:spPr>
      </p:pic>
    </p:spTree>
  </p:cSld>
  <p:clrMapOvr>
    <a:masterClrMapping/>
  </p:clrMapOvr>
  <p:transition spd="med">
    <p:cover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114300" indent="0" algn="ctr">
              <a:buNone/>
            </a:pPr>
            <a:r>
              <a:rPr lang="en-US" sz="3600" dirty="0"/>
              <a:t>THANK YOU!</a:t>
            </a:r>
          </a:p>
          <a:p>
            <a:pPr marL="114300" indent="0" algn="ctr">
              <a:buNone/>
            </a:pPr>
            <a:r>
              <a:rPr lang="en-US" sz="2400" dirty="0"/>
              <a:t>liseteneto@m2l-usa.com</a:t>
            </a:r>
          </a:p>
        </p:txBody>
      </p:sp>
      <p:pic>
        <p:nvPicPr>
          <p:cNvPr id="4" name="Picture 3" descr="M2L_USA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1905000" cy="170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217903"/>
      </p:ext>
    </p:extLst>
  </p:cSld>
  <p:clrMapOvr>
    <a:masterClrMapping/>
  </p:clrMapOvr>
  <p:transition spd="med">
    <p:cover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2438400"/>
            <a:ext cx="8839200" cy="5334000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buNone/>
            </a:pPr>
            <a:r>
              <a:rPr lang="en-US" sz="2400" b="1" dirty="0">
                <a:solidFill>
                  <a:srgbClr val="00B05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urricular 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ractical 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raining</a:t>
            </a:r>
            <a:b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</a:br>
            <a:endParaRPr lang="en-US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eaLnBrk="1" hangingPunct="1">
              <a:spcBef>
                <a:spcPts val="600"/>
              </a:spcBef>
              <a:buNone/>
            </a:pP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Parte integral do </a:t>
            </a:r>
            <a:r>
              <a:rPr lang="en-US" i="1" dirty="0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curriculum 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e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diretamente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relacionado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ao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 </a:t>
            </a:r>
            <a:r>
              <a:rPr lang="en-US" i="1" dirty="0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Major </a:t>
            </a:r>
          </a:p>
          <a:p>
            <a:pPr eaLnBrk="1" hangingPunct="1">
              <a:spcBef>
                <a:spcPts val="600"/>
              </a:spcBef>
              <a:buNone/>
            </a:pPr>
            <a:endParaRPr lang="en-US" sz="200" dirty="0">
              <a:latin typeface="Arial" pitchFamily="34" charset="0"/>
              <a:ea typeface="ＭＳ Ｐゴシック" pitchFamily="34" charset="-128"/>
              <a:cs typeface="Arial" pitchFamily="34" charset="0"/>
              <a:sym typeface="Adobe Arabic" charset="0"/>
            </a:endParaRPr>
          </a:p>
          <a:p>
            <a:pPr lvl="1"/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Internships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pagas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ou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não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 </a:t>
            </a:r>
          </a:p>
          <a:p>
            <a:pPr lvl="1"/>
            <a:r>
              <a:rPr lang="en-US" i="1" dirty="0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Part-time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 (</a:t>
            </a:r>
            <a:r>
              <a:rPr lang="en-US" dirty="0">
                <a:latin typeface="Arial Rounded MT Bold"/>
                <a:ea typeface="ＭＳ Ｐゴシック" pitchFamily="34" charset="-128"/>
                <a:cs typeface="Arial" pitchFamily="34" charset="0"/>
                <a:sym typeface="Adobe Arabic" charset="0"/>
              </a:rPr>
              <a:t>≤ </a:t>
            </a:r>
            <a:r>
              <a:rPr lang="en-US" dirty="0">
                <a:effectLst/>
                <a:latin typeface="Arial Rounded MT Bold"/>
                <a:ea typeface="ＭＳ Ｐゴシック" pitchFamily="34" charset="-128"/>
                <a:cs typeface="Arial" pitchFamily="34" charset="0"/>
                <a:sym typeface="Adobe Arabic" charset="0"/>
              </a:rPr>
              <a:t>20 horas/</a:t>
            </a:r>
            <a:r>
              <a:rPr lang="en-US" dirty="0" err="1">
                <a:latin typeface="Arial Rounded MT Bold"/>
                <a:ea typeface="ＭＳ Ｐゴシック" pitchFamily="34" charset="-128"/>
                <a:cs typeface="Arial" pitchFamily="34" charset="0"/>
                <a:sym typeface="Adobe Arabic" charset="0"/>
              </a:rPr>
              <a:t>semana</a:t>
            </a:r>
            <a:r>
              <a:rPr lang="en-US" dirty="0">
                <a:effectLst/>
                <a:latin typeface="Arial Rounded MT Bold"/>
                <a:ea typeface="ＭＳ Ｐゴシック" pitchFamily="34" charset="-128"/>
                <a:cs typeface="Arial" pitchFamily="34" charset="0"/>
                <a:sym typeface="Adobe Arabic" charset="0"/>
              </a:rPr>
              <a:t>) 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or </a:t>
            </a:r>
            <a:r>
              <a:rPr lang="en-US" i="1" dirty="0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Full-time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 (</a:t>
            </a:r>
            <a:r>
              <a:rPr lang="en-US" dirty="0">
                <a:latin typeface="Arial Rounded MT Bold"/>
                <a:ea typeface="ＭＳ Ｐゴシック" pitchFamily="34" charset="-128"/>
                <a:cs typeface="Arial" pitchFamily="34" charset="0"/>
                <a:sym typeface="Adobe Arabic" charset="0"/>
              </a:rPr>
              <a:t>≥ 40 horas/</a:t>
            </a:r>
            <a:r>
              <a:rPr lang="en-US" dirty="0" err="1">
                <a:latin typeface="Arial Rounded MT Bold"/>
                <a:ea typeface="ＭＳ Ｐゴシック" pitchFamily="34" charset="-128"/>
                <a:cs typeface="Arial" pitchFamily="34" charset="0"/>
                <a:sym typeface="Adobe Arabic" charset="0"/>
              </a:rPr>
              <a:t>semana</a:t>
            </a:r>
            <a:r>
              <a:rPr lang="en-US" dirty="0">
                <a:latin typeface="Arial Rounded MT Bold"/>
                <a:ea typeface="ＭＳ Ｐゴシック" pitchFamily="34" charset="-128"/>
                <a:cs typeface="Arial" pitchFamily="34" charset="0"/>
                <a:sym typeface="Adobe Arabic" charset="0"/>
              </a:rPr>
              <a:t>)</a:t>
            </a:r>
            <a:endParaRPr lang="en-US" dirty="0">
              <a:latin typeface="Arial" pitchFamily="34" charset="0"/>
              <a:ea typeface="ＭＳ Ｐゴシック" pitchFamily="34" charset="-128"/>
              <a:cs typeface="Arial" pitchFamily="34" charset="0"/>
              <a:sym typeface="Adobe Arabic" charset="0"/>
            </a:endParaRPr>
          </a:p>
          <a:p>
            <a:pPr lvl="1" eaLnBrk="1" hangingPunct="1"/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Deverá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ser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autorizado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pelo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 </a:t>
            </a:r>
            <a:r>
              <a:rPr lang="en-US" i="1" dirty="0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International Student Advisor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Anotação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deverá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ser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feita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na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 3a.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página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 do I-20 do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estudante</a:t>
            </a:r>
            <a:endParaRPr lang="en-US" dirty="0">
              <a:latin typeface="Arial" pitchFamily="34" charset="0"/>
              <a:ea typeface="ＭＳ Ｐゴシック" pitchFamily="34" charset="-128"/>
              <a:cs typeface="Arial" pitchFamily="34" charset="0"/>
              <a:sym typeface="Adobe Arabic" charset="0"/>
            </a:endParaRPr>
          </a:p>
          <a:p>
            <a:pPr lvl="1"/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Válido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por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 um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semestre</a:t>
            </a:r>
            <a:endParaRPr lang="en-US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 QUE É CPT?</a:t>
            </a:r>
          </a:p>
        </p:txBody>
      </p:sp>
      <p:pic>
        <p:nvPicPr>
          <p:cNvPr id="5" name="Picture 4" descr="M2L_USA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05000" cy="1752600"/>
          </a:xfrm>
          <a:prstGeom prst="rect">
            <a:avLst/>
          </a:prstGeom>
        </p:spPr>
      </p:pic>
    </p:spTree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458200" cy="974725"/>
          </a:xfrm>
        </p:spPr>
        <p:txBody>
          <a:bodyPr/>
          <a:lstStyle/>
          <a:p>
            <a:pPr algn="ctr" eaLnBrk="1" hangingPunct="1"/>
            <a:r>
              <a:rPr lang="en-US" dirty="0">
                <a:ea typeface="ＭＳ Ｐゴシック" pitchFamily="34" charset="-128"/>
              </a:rPr>
              <a:t>ELIGIBILIDADE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-152400" y="2438400"/>
            <a:ext cx="8763000" cy="4267200"/>
          </a:xfrm>
        </p:spPr>
        <p:txBody>
          <a:bodyPr>
            <a:normAutofit/>
          </a:bodyPr>
          <a:lstStyle/>
          <a:p>
            <a:pPr lvl="1"/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O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estudante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dever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  <a:sym typeface="Adobe Arabic" charset="0"/>
              </a:rPr>
              <a:t>á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:</a:t>
            </a:r>
          </a:p>
          <a:p>
            <a:pPr marL="411480" lvl="1" indent="0">
              <a:buNone/>
            </a:pPr>
            <a:endParaRPr lang="en-US" sz="24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2"/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Estar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legalmente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inscrito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por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1 (um)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ano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letivo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(9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meses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)</a:t>
            </a:r>
          </a:p>
          <a:p>
            <a:pPr lvl="2"/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Declarar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sua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400" i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major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ou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seu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400" i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degree</a:t>
            </a:r>
          </a:p>
        </p:txBody>
      </p:sp>
      <p:pic>
        <p:nvPicPr>
          <p:cNvPr id="4" name="Picture 3" descr="M2L_USA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1905000" cy="1701800"/>
          </a:xfrm>
          <a:prstGeom prst="rect">
            <a:avLst/>
          </a:prstGeom>
        </p:spPr>
      </p:pic>
    </p:spTree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458200" cy="974725"/>
          </a:xfrm>
        </p:spPr>
        <p:txBody>
          <a:bodyPr/>
          <a:lstStyle/>
          <a:p>
            <a:pPr algn="ctr" eaLnBrk="1" hangingPunct="1"/>
            <a:r>
              <a:rPr lang="en-US" dirty="0">
                <a:ea typeface="ＭＳ Ｐゴシック" pitchFamily="34" charset="-128"/>
              </a:rPr>
              <a:t>    ENTENDENDO O  PROCESSO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1122208"/>
              </p:ext>
            </p:extLst>
          </p:nvPr>
        </p:nvGraphicFramePr>
        <p:xfrm>
          <a:off x="685800" y="1219200"/>
          <a:ext cx="7772400" cy="5348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M2L_USA.g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0"/>
            <a:ext cx="1485900" cy="1625600"/>
          </a:xfrm>
          <a:prstGeom prst="rect">
            <a:avLst/>
          </a:prstGeom>
        </p:spPr>
      </p:pic>
    </p:spTree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458200" cy="974725"/>
          </a:xfrm>
        </p:spPr>
        <p:txBody>
          <a:bodyPr/>
          <a:lstStyle/>
          <a:p>
            <a:pPr algn="ctr" eaLnBrk="1" hangingPunct="1"/>
            <a:r>
              <a:rPr lang="en-US" dirty="0">
                <a:ea typeface="ＭＳ Ｐゴシック" pitchFamily="34" charset="-128"/>
              </a:rPr>
              <a:t>CPT </a:t>
            </a:r>
            <a:r>
              <a:rPr lang="en-US" i="1" dirty="0">
                <a:ea typeface="ＭＳ Ｐゴシック" pitchFamily="34" charset="-128"/>
              </a:rPr>
              <a:t>OFFER LETTER</a:t>
            </a:r>
          </a:p>
        </p:txBody>
      </p:sp>
      <p:sp>
        <p:nvSpPr>
          <p:cNvPr id="9219" name="Rectangle 1027"/>
          <p:cNvSpPr>
            <a:spLocks noGrp="1" noChangeArrowheads="1"/>
          </p:cNvSpPr>
          <p:nvPr>
            <p:ph idx="1"/>
          </p:nvPr>
        </p:nvSpPr>
        <p:spPr>
          <a:xfrm>
            <a:off x="152400" y="1447800"/>
            <a:ext cx="8001000" cy="4724400"/>
          </a:xfrm>
        </p:spPr>
        <p:txBody>
          <a:bodyPr>
            <a:noAutofit/>
          </a:bodyPr>
          <a:lstStyle/>
          <a:p>
            <a:pPr lvl="1" eaLnBrk="1" hangingPunct="1"/>
            <a:r>
              <a:rPr lang="en-US" dirty="0">
                <a:ea typeface="ＭＳ Ｐゴシック" pitchFamily="34" charset="-128"/>
                <a:cs typeface="Arial" pitchFamily="34" charset="0"/>
              </a:rPr>
              <a:t>Carta com logo da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empresa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ofertante</a:t>
            </a:r>
            <a:endParaRPr lang="en-US" dirty="0">
              <a:ea typeface="ＭＳ Ｐゴシック" pitchFamily="34" charset="-128"/>
              <a:cs typeface="Arial" pitchFamily="34" charset="0"/>
            </a:endParaRPr>
          </a:p>
          <a:p>
            <a:pPr lvl="1" eaLnBrk="1" hangingPunct="1"/>
            <a:r>
              <a:rPr lang="en-US" dirty="0">
                <a:ea typeface="ＭＳ Ｐゴシック" pitchFamily="34" charset="-128"/>
                <a:cs typeface="Arial" pitchFamily="34" charset="0"/>
              </a:rPr>
              <a:t>Nome do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empregador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</a:t>
            </a:r>
          </a:p>
          <a:p>
            <a:pPr lvl="1" eaLnBrk="1" hangingPunct="1"/>
            <a:r>
              <a:rPr lang="en-US" dirty="0" err="1">
                <a:ea typeface="ＭＳ Ｐゴシック" pitchFamily="34" charset="-128"/>
                <a:cs typeface="Arial" pitchFamily="34" charset="0"/>
              </a:rPr>
              <a:t>Endereço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do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empregador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e do local de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trabalho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do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estudante</a:t>
            </a:r>
            <a:endParaRPr lang="en-US" dirty="0">
              <a:ea typeface="ＭＳ Ｐゴシック" pitchFamily="34" charset="-128"/>
              <a:cs typeface="Arial" pitchFamily="34" charset="0"/>
            </a:endParaRPr>
          </a:p>
          <a:p>
            <a:pPr lvl="1" eaLnBrk="1" hangingPunct="1"/>
            <a:r>
              <a:rPr lang="en-US" dirty="0">
                <a:ea typeface="ＭＳ Ｐゴシック" pitchFamily="34" charset="-128"/>
                <a:cs typeface="Arial" pitchFamily="34" charset="0"/>
              </a:rPr>
              <a:t>Data de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início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</a:t>
            </a:r>
          </a:p>
          <a:p>
            <a:pPr lvl="1" eaLnBrk="1" hangingPunct="1"/>
            <a:r>
              <a:rPr lang="en-US" dirty="0" err="1">
                <a:ea typeface="ＭＳ Ｐゴシック" pitchFamily="34" charset="-128"/>
                <a:cs typeface="Arial" pitchFamily="34" charset="0"/>
              </a:rPr>
              <a:t>Número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de horas a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trabalhar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por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semana</a:t>
            </a:r>
            <a:endParaRPr lang="en-US" dirty="0">
              <a:ea typeface="ＭＳ Ｐゴシック" pitchFamily="34" charset="-128"/>
              <a:cs typeface="Arial" pitchFamily="34" charset="0"/>
            </a:endParaRPr>
          </a:p>
          <a:p>
            <a:pPr lvl="1" eaLnBrk="1" hangingPunct="1"/>
            <a:r>
              <a:rPr lang="en-US" dirty="0" err="1">
                <a:ea typeface="ＭＳ Ｐゴシック" pitchFamily="34" charset="-128"/>
                <a:cs typeface="Arial" pitchFamily="34" charset="0"/>
              </a:rPr>
              <a:t>Título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do cargo </a:t>
            </a:r>
          </a:p>
          <a:p>
            <a:pPr lvl="1" eaLnBrk="1" hangingPunct="1"/>
            <a:r>
              <a:rPr lang="en-US" dirty="0" err="1">
                <a:ea typeface="ＭＳ Ｐゴシック" pitchFamily="34" charset="-128"/>
                <a:cs typeface="Arial" pitchFamily="34" charset="0"/>
              </a:rPr>
              <a:t>Descrição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do cargo</a:t>
            </a:r>
          </a:p>
          <a:p>
            <a:pPr lvl="1" eaLnBrk="1" hangingPunct="1"/>
            <a:r>
              <a:rPr lang="en-US" dirty="0">
                <a:ea typeface="ＭＳ Ｐゴシック" pitchFamily="34" charset="-128"/>
                <a:cs typeface="Arial" pitchFamily="34" charset="0"/>
              </a:rPr>
              <a:t>Nome do supervisor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imediato</a:t>
            </a:r>
            <a:endParaRPr lang="en-US" dirty="0">
              <a:ea typeface="ＭＳ Ｐゴシック" pitchFamily="34" charset="-128"/>
              <a:cs typeface="Arial" pitchFamily="34" charset="0"/>
            </a:endParaRPr>
          </a:p>
          <a:p>
            <a:pPr lvl="1" eaLnBrk="1" hangingPunct="1"/>
            <a:endParaRPr lang="en-US" sz="14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1" eaLnBrk="1" hangingPunct="1"/>
            <a:endParaRPr lang="en-US" sz="14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114300" indent="0">
              <a:buNone/>
            </a:pPr>
            <a:r>
              <a:rPr lang="en-US" sz="1400" b="1" u="sng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Observações</a:t>
            </a:r>
            <a:r>
              <a:rPr lang="en-US" sz="1400" b="1" u="sng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1400" b="1" u="sng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Importantes</a:t>
            </a:r>
            <a:r>
              <a:rPr lang="en-US" sz="1400" b="1" u="sng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:</a:t>
            </a:r>
            <a:r>
              <a:rPr lang="en-US" sz="1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</a:p>
          <a:p>
            <a:pPr marL="114300" indent="0">
              <a:buNone/>
            </a:pPr>
            <a:endParaRPr lang="en-US" sz="14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r>
              <a:rPr lang="en-US" sz="1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Válido</a:t>
            </a:r>
            <a:r>
              <a:rPr lang="en-US" sz="1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somente</a:t>
            </a:r>
            <a:r>
              <a:rPr lang="en-US" sz="1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por</a:t>
            </a:r>
            <a:r>
              <a:rPr lang="en-US" sz="1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um </a:t>
            </a:r>
            <a:r>
              <a:rPr lang="en-US" sz="1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semestre</a:t>
            </a:r>
            <a:endParaRPr lang="en-US" sz="14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1"/>
            <a:r>
              <a:rPr lang="en-US" sz="1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 </a:t>
            </a:r>
            <a:r>
              <a:rPr lang="en-US" sz="1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renovação</a:t>
            </a:r>
            <a:r>
              <a:rPr lang="en-US" sz="1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deve</a:t>
            </a:r>
            <a:r>
              <a:rPr lang="en-US" sz="1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ser</a:t>
            </a:r>
            <a:r>
              <a:rPr lang="en-US" sz="1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feita</a:t>
            </a:r>
            <a:r>
              <a:rPr lang="en-US" sz="1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por</a:t>
            </a:r>
            <a:r>
              <a:rPr lang="en-US" sz="1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semestre</a:t>
            </a:r>
            <a:r>
              <a:rPr lang="en-US" sz="1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</a:p>
          <a:p>
            <a:r>
              <a:rPr lang="en-US" sz="1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 </a:t>
            </a:r>
            <a:r>
              <a:rPr lang="en-US" sz="1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Quaisquer</a:t>
            </a:r>
            <a:r>
              <a:rPr lang="en-US" sz="1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alterações</a:t>
            </a:r>
            <a:r>
              <a:rPr lang="en-US" sz="1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</a:t>
            </a:r>
            <a:r>
              <a:rPr lang="en-US" sz="1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condições</a:t>
            </a:r>
            <a:r>
              <a:rPr lang="en-US" sz="1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deverão</a:t>
            </a:r>
            <a:r>
              <a:rPr lang="en-US" sz="1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ser</a:t>
            </a:r>
            <a:r>
              <a:rPr lang="en-US" sz="1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informadas</a:t>
            </a:r>
            <a:endParaRPr lang="en-US" sz="14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r>
              <a:rPr lang="en-US" sz="1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  O </a:t>
            </a:r>
            <a:r>
              <a:rPr lang="en-US" sz="1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estudante</a:t>
            </a:r>
            <a:r>
              <a:rPr lang="en-US" sz="1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só</a:t>
            </a:r>
            <a:r>
              <a:rPr lang="en-US" sz="1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poderá</a:t>
            </a:r>
            <a:r>
              <a:rPr lang="en-US" sz="1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participar</a:t>
            </a:r>
            <a:r>
              <a:rPr lang="en-US" sz="1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do CPT </a:t>
            </a:r>
            <a:r>
              <a:rPr lang="en-US" sz="1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quando</a:t>
            </a:r>
            <a:r>
              <a:rPr lang="en-US" sz="1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receber</a:t>
            </a:r>
            <a:r>
              <a:rPr lang="en-US" sz="1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a </a:t>
            </a:r>
            <a:r>
              <a:rPr lang="en-US" sz="1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autorização</a:t>
            </a:r>
            <a:r>
              <a:rPr lang="en-US" sz="1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</a:t>
            </a:r>
            <a:r>
              <a:rPr lang="en-US" sz="1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trabalho</a:t>
            </a:r>
            <a:r>
              <a:rPr lang="en-US" sz="1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!</a:t>
            </a:r>
          </a:p>
        </p:txBody>
      </p:sp>
      <p:pic>
        <p:nvPicPr>
          <p:cNvPr id="4" name="Picture 3" descr="M2L_USA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0"/>
            <a:ext cx="1485900" cy="1447800"/>
          </a:xfrm>
          <a:prstGeom prst="rect">
            <a:avLst/>
          </a:prstGeom>
        </p:spPr>
      </p:pic>
    </p:spTree>
  </p:cSld>
  <p:clrMapOvr>
    <a:masterClrMapping/>
  </p:clrMapOvr>
  <p:transition spd="med">
    <p:cover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O QUE É </a:t>
            </a:r>
            <a:r>
              <a:rPr lang="en-US" dirty="0">
                <a:ea typeface="ＭＳ Ｐゴシック" pitchFamily="34" charset="-128"/>
              </a:rPr>
              <a:t>OPT?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266700" y="1752600"/>
            <a:ext cx="87630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solidFill>
                  <a:srgbClr val="00B05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O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ptional 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ractical 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raining</a:t>
            </a:r>
            <a:b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</a:br>
            <a:b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</a:b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Oportunidade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experiência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prática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, para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estudantes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       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portadores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do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visto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F-1, no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seu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ramo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estudo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. O OPT      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deverá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ser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feito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usualmente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após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a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conclusão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do </a:t>
            </a:r>
            <a:r>
              <a:rPr lang="en-US" i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degree 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e     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por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um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período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máximo</a:t>
            </a:r>
            <a:r>
              <a:rPr lang="en-US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1 (um) </a:t>
            </a:r>
            <a:r>
              <a:rPr lang="en-US" b="1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ano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.  </a:t>
            </a:r>
          </a:p>
          <a:p>
            <a:pPr>
              <a:buNone/>
            </a:pPr>
            <a:endParaRPr lang="en-US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eaLnBrk="1" hangingPunct="1">
              <a:buFontTx/>
              <a:buChar char="-"/>
            </a:pP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Para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aplicar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junto à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escola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para o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programa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o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estudante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    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deverá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ter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uma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oportunidade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em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vista </a:t>
            </a:r>
          </a:p>
          <a:p>
            <a:pPr>
              <a:buFontTx/>
              <a:buChar char="-"/>
            </a:pP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O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estudante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deverá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buscar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junto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ao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i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International Students     Office 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sua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respectiva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instituição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a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autorização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da USCIS (</a:t>
            </a:r>
            <a:r>
              <a:rPr lang="en-US" dirty="0"/>
              <a:t>United States Citizenship and Immigration Services)</a:t>
            </a:r>
            <a:endParaRPr lang="en-US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114300" indent="0">
              <a:buNone/>
            </a:pP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                  </a:t>
            </a:r>
          </a:p>
        </p:txBody>
      </p:sp>
      <p:pic>
        <p:nvPicPr>
          <p:cNvPr id="4" name="Picture 3" descr="M2L_USA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0"/>
            <a:ext cx="1485900" cy="1524000"/>
          </a:xfrm>
          <a:prstGeom prst="rect">
            <a:avLst/>
          </a:prstGeom>
        </p:spPr>
      </p:pic>
    </p:spTree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6858000" cy="1143000"/>
          </a:xfrm>
        </p:spPr>
        <p:txBody>
          <a:bodyPr/>
          <a:lstStyle/>
          <a:p>
            <a:pPr algn="ctr"/>
            <a:r>
              <a:rPr lang="en-US" dirty="0">
                <a:ea typeface="ＭＳ Ｐゴシック" pitchFamily="34" charset="-128"/>
              </a:rPr>
              <a:t>OS DOIS TIPOS DE OPT: </a:t>
            </a:r>
            <a:br>
              <a:rPr lang="en-US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PRE-COMPLETION OPT E 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POST-COMPLETION OPT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6174" y="1981200"/>
            <a:ext cx="8534400" cy="480364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None/>
            </a:pPr>
            <a:r>
              <a:rPr lang="en-US" b="1" u="sng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Pre-Completion OPT </a:t>
            </a:r>
          </a:p>
          <a:p>
            <a:pPr>
              <a:buNone/>
            </a:pPr>
            <a:br>
              <a:rPr lang="pt-BR" dirty="0"/>
            </a:br>
            <a:r>
              <a:rPr lang="pt-BR" dirty="0"/>
              <a:t>Permite que você trabalhe no campo que está diretamente relacionado ao seu programa de graduação antes da data de término do programa.</a:t>
            </a:r>
            <a:endParaRPr lang="en-US" i="1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1"/>
            <a:r>
              <a:rPr lang="en-US" dirty="0" err="1"/>
              <a:t>Permissão</a:t>
            </a:r>
            <a:r>
              <a:rPr lang="en-US" dirty="0"/>
              <a:t> </a:t>
            </a:r>
            <a:r>
              <a:rPr lang="en-US" dirty="0" err="1"/>
              <a:t>concedida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: U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SCIS</a:t>
            </a:r>
          </a:p>
          <a:p>
            <a:pPr lvl="2">
              <a:buFontTx/>
              <a:buChar char="-"/>
            </a:pP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Tempo de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processamento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: ≈ 90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dias</a:t>
            </a:r>
            <a:endParaRPr lang="en-US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2">
              <a:buFontTx/>
              <a:buChar char="-"/>
            </a:pP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Deve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-se 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aplicar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antes de come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lang="en-US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ar</a:t>
            </a:r>
            <a:endParaRPr lang="en-US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1" eaLnBrk="1" hangingPunct="1"/>
            <a:r>
              <a:rPr lang="en-US" i="1" dirty="0">
                <a:ea typeface="ＭＳ Ｐゴシック" pitchFamily="34" charset="-128"/>
                <a:cs typeface="Arial" pitchFamily="34" charset="0"/>
              </a:rPr>
              <a:t>Part-time 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20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hrs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/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semana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se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dentro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do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semestre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acadêmico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(</a:t>
            </a:r>
            <a:r>
              <a:rPr lang="en-US" i="1" dirty="0">
                <a:ea typeface="ＭＳ Ｐゴシック" pitchFamily="34" charset="-128"/>
                <a:cs typeface="Arial" pitchFamily="34" charset="0"/>
              </a:rPr>
              <a:t>Fall and Spring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)</a:t>
            </a:r>
          </a:p>
          <a:p>
            <a:pPr lvl="1"/>
            <a:r>
              <a:rPr lang="en-US" i="1" dirty="0">
                <a:ea typeface="ＭＳ Ｐゴシック" pitchFamily="34" charset="-128"/>
                <a:cs typeface="Arial" pitchFamily="34" charset="0"/>
              </a:rPr>
              <a:t>Full-time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só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é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permitido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fora do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período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acadêmico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(</a:t>
            </a:r>
            <a:r>
              <a:rPr lang="en-US" i="1" dirty="0">
                <a:ea typeface="ＭＳ Ｐゴシック" pitchFamily="34" charset="-128"/>
                <a:cs typeface="Arial" pitchFamily="34" charset="0"/>
              </a:rPr>
              <a:t>Summer, Winter) 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e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somente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se o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estudante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está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matriculado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para o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semestre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acadêmico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subsequente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</a:t>
            </a:r>
          </a:p>
          <a:p>
            <a:pPr lvl="1"/>
            <a:r>
              <a:rPr lang="en-US" dirty="0"/>
              <a:t>O tempo </a:t>
            </a:r>
            <a:r>
              <a:rPr lang="en-US" dirty="0" err="1"/>
              <a:t>utilizado</a:t>
            </a:r>
            <a:r>
              <a:rPr lang="en-US" dirty="0"/>
              <a:t> no </a:t>
            </a:r>
            <a:r>
              <a:rPr lang="en-US" i="1" dirty="0"/>
              <a:t>Pre-Completion OPT</a:t>
            </a:r>
            <a:r>
              <a:rPr lang="en-US" dirty="0"/>
              <a:t> </a:t>
            </a:r>
            <a:r>
              <a:rPr lang="en-US" dirty="0" err="1"/>
              <a:t>será</a:t>
            </a:r>
            <a:r>
              <a:rPr lang="en-US" dirty="0"/>
              <a:t> </a:t>
            </a:r>
            <a:r>
              <a:rPr lang="en-US" dirty="0" err="1"/>
              <a:t>deduzido</a:t>
            </a:r>
            <a:r>
              <a:rPr lang="en-US" dirty="0"/>
              <a:t> do </a:t>
            </a:r>
            <a:r>
              <a:rPr lang="en-US" i="1" dirty="0"/>
              <a:t>Post-Completion </a:t>
            </a:r>
            <a:r>
              <a:rPr lang="en-US" dirty="0"/>
              <a:t>OPT</a:t>
            </a:r>
          </a:p>
          <a:p>
            <a:r>
              <a:rPr lang="en-US" dirty="0" err="1"/>
              <a:t>Exemplo</a:t>
            </a:r>
            <a:r>
              <a:rPr lang="en-US" dirty="0"/>
              <a:t>:  4 </a:t>
            </a:r>
            <a:r>
              <a:rPr lang="en-US" dirty="0" err="1"/>
              <a:t>meses</a:t>
            </a:r>
            <a:r>
              <a:rPr lang="en-US" dirty="0"/>
              <a:t> de </a:t>
            </a:r>
            <a:r>
              <a:rPr lang="en-US" i="1" dirty="0"/>
              <a:t>part-time pre-completion </a:t>
            </a:r>
            <a:r>
              <a:rPr lang="en-US" dirty="0"/>
              <a:t>OPT </a:t>
            </a:r>
            <a:r>
              <a:rPr lang="en-US" dirty="0" err="1"/>
              <a:t>será</a:t>
            </a:r>
            <a:r>
              <a:rPr lang="en-US" dirty="0"/>
              <a:t> </a:t>
            </a:r>
            <a:r>
              <a:rPr lang="en-US" dirty="0" err="1"/>
              <a:t>deduzido</a:t>
            </a:r>
            <a:r>
              <a:rPr lang="en-US" dirty="0"/>
              <a:t> 2 </a:t>
            </a:r>
            <a:r>
              <a:rPr lang="en-US" dirty="0" err="1"/>
              <a:t>meses</a:t>
            </a:r>
            <a:r>
              <a:rPr lang="en-US" dirty="0"/>
              <a:t> do </a:t>
            </a:r>
            <a:r>
              <a:rPr lang="en-US" i="1" dirty="0"/>
              <a:t>full-time post-completion </a:t>
            </a:r>
            <a:r>
              <a:rPr lang="en-US" dirty="0"/>
              <a:t>OPT</a:t>
            </a:r>
          </a:p>
          <a:p>
            <a:pPr lvl="1" eaLnBrk="1" hangingPunct="1"/>
            <a:endParaRPr lang="en-US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pic>
        <p:nvPicPr>
          <p:cNvPr id="4" name="Picture 3" descr="M2L_USA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38" y="0"/>
            <a:ext cx="1485900" cy="1524000"/>
          </a:xfrm>
          <a:prstGeom prst="rect">
            <a:avLst/>
          </a:prstGeom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2425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04800" y="487233"/>
            <a:ext cx="17634" cy="9233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PT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6858000" cy="1143000"/>
          </a:xfrm>
        </p:spPr>
        <p:txBody>
          <a:bodyPr/>
          <a:lstStyle/>
          <a:p>
            <a:pPr algn="ctr"/>
            <a:r>
              <a:rPr lang="en-US" dirty="0">
                <a:ea typeface="ＭＳ Ｐゴシック" pitchFamily="34" charset="-128"/>
              </a:rPr>
              <a:t>OS DOIS TIPOS DE OPT: </a:t>
            </a:r>
            <a:br>
              <a:rPr lang="en-US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PRE-COMPLETION OPT E 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POST-COMPLETION OPT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6174" y="1981200"/>
            <a:ext cx="8534400" cy="4803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u="sng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Pos</a:t>
            </a:r>
            <a:r>
              <a:rPr lang="en-US" sz="2000" b="1" u="sng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-Completion OPT </a:t>
            </a:r>
            <a:endParaRPr lang="en-US" i="1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>
              <a:buNone/>
            </a:pP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 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Esta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modalidade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permite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o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estudante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trabalhar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i="1" dirty="0">
                <a:ea typeface="ＭＳ Ｐゴシック" pitchFamily="34" charset="-128"/>
                <a:cs typeface="Arial" pitchFamily="34" charset="0"/>
              </a:rPr>
              <a:t>full-time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no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seu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ramo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de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estudo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após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o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término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do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seu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programa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de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estudos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por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um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ano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.</a:t>
            </a:r>
          </a:p>
          <a:p>
            <a:pPr lvl="1">
              <a:buFontTx/>
              <a:buChar char="-"/>
            </a:pPr>
            <a:r>
              <a:rPr lang="en-US" dirty="0" err="1"/>
              <a:t>Permissão</a:t>
            </a:r>
            <a:r>
              <a:rPr lang="en-US" dirty="0"/>
              <a:t> </a:t>
            </a:r>
            <a:r>
              <a:rPr lang="en-US" dirty="0" err="1"/>
              <a:t>concedida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: U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SCIS</a:t>
            </a:r>
          </a:p>
          <a:p>
            <a:pPr lvl="1">
              <a:buFontTx/>
              <a:buChar char="-"/>
            </a:pPr>
            <a:r>
              <a:rPr lang="en-US" dirty="0">
                <a:ea typeface="ＭＳ Ｐゴシック" pitchFamily="34" charset="-128"/>
                <a:cs typeface="Arial" pitchFamily="34" charset="0"/>
              </a:rPr>
              <a:t>Tempo de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processamento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: ≈ 90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dias</a:t>
            </a:r>
            <a:endParaRPr lang="en-US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1">
              <a:buFontTx/>
              <a:buChar char="-"/>
            </a:pPr>
            <a:r>
              <a:rPr lang="en-US" dirty="0">
                <a:ea typeface="ＭＳ Ｐゴシック" pitchFamily="34" charset="-128"/>
                <a:cs typeface="Arial" pitchFamily="34" charset="0"/>
              </a:rPr>
              <a:t>O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estudante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deverá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aplicar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antes da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gradua</a:t>
            </a:r>
            <a:r>
              <a:rPr lang="pt-BR" dirty="0"/>
              <a:t>ção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e/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ou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antes da data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desejada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de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início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</a:t>
            </a:r>
          </a:p>
          <a:p>
            <a:pPr lvl="1" eaLnBrk="1" hangingPunct="1"/>
            <a:endParaRPr lang="en-US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pic>
        <p:nvPicPr>
          <p:cNvPr id="4" name="Picture 3" descr="M2L_USA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0"/>
            <a:ext cx="1485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46623"/>
      </p:ext>
    </p:extLst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458200" cy="974725"/>
          </a:xfrm>
        </p:spPr>
        <p:txBody>
          <a:bodyPr/>
          <a:lstStyle/>
          <a:p>
            <a:pPr algn="ctr" eaLnBrk="1" hangingPunct="1"/>
            <a:r>
              <a:rPr lang="en-US" dirty="0">
                <a:ea typeface="ＭＳ Ｐゴシック" pitchFamily="34" charset="-128"/>
              </a:rPr>
              <a:t>ELIGIBILIDADE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0" y="1828800"/>
            <a:ext cx="9144000" cy="4481512"/>
          </a:xfrm>
        </p:spPr>
        <p:txBody>
          <a:bodyPr>
            <a:normAutofit/>
          </a:bodyPr>
          <a:lstStyle/>
          <a:p>
            <a:pPr lvl="1" eaLnBrk="1" hangingPunct="1"/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O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estudante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deverá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manter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o F-1 </a:t>
            </a:r>
            <a:r>
              <a:rPr lang="en-US" sz="2400" i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status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durante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todo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o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período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do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programa</a:t>
            </a:r>
            <a:endParaRPr lang="en-US" sz="24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1"/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O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estudante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não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deverá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ter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completado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um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período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       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igual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ou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superior a 12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meses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</a:t>
            </a:r>
            <a:r>
              <a:rPr lang="en-US" sz="2400" i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full-time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CPT</a:t>
            </a:r>
          </a:p>
          <a:p>
            <a:pPr lvl="1"/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O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estudante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só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poderá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fazer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1 (um) OPT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por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400" i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degree</a:t>
            </a:r>
          </a:p>
          <a:p>
            <a:pPr lvl="1"/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O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estudante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deverá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estar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presente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no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país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pelos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9      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meses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que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antecedem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o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início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do </a:t>
            </a:r>
            <a:r>
              <a:rPr lang="en-US" sz="24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programa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 OPT.</a:t>
            </a:r>
          </a:p>
        </p:txBody>
      </p:sp>
      <p:pic>
        <p:nvPicPr>
          <p:cNvPr id="5" name="Picture 4" descr="M2L_USA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0"/>
            <a:ext cx="1485900" cy="1524000"/>
          </a:xfrm>
          <a:prstGeom prst="rect">
            <a:avLst/>
          </a:prstGeom>
        </p:spPr>
      </p:pic>
    </p:spTree>
  </p:cSld>
  <p:clrMapOvr>
    <a:masterClrMapping/>
  </p:clrMapOvr>
  <p:transition spd="med">
    <p:cover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1344</TotalTime>
  <Words>589</Words>
  <Application>Microsoft Office PowerPoint</Application>
  <PresentationFormat>On-screen Show (4:3)</PresentationFormat>
  <Paragraphs>125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ＭＳ Ｐゴシック</vt:lpstr>
      <vt:lpstr>Adobe Arabic</vt:lpstr>
      <vt:lpstr>Arial</vt:lpstr>
      <vt:lpstr>Arial Rounded MT Bold</vt:lpstr>
      <vt:lpstr>Calibri</vt:lpstr>
      <vt:lpstr>Cambria</vt:lpstr>
      <vt:lpstr>Times New Roman</vt:lpstr>
      <vt:lpstr>Wingdings</vt:lpstr>
      <vt:lpstr>Adjacency</vt:lpstr>
      <vt:lpstr>CPT/OPT Workshop</vt:lpstr>
      <vt:lpstr>O QUE É CPT?</vt:lpstr>
      <vt:lpstr>ELIGIBILIDADE</vt:lpstr>
      <vt:lpstr>    ENTENDENDO O  PROCESSO</vt:lpstr>
      <vt:lpstr>CPT OFFER LETTER</vt:lpstr>
      <vt:lpstr>O QUE É OPT?</vt:lpstr>
      <vt:lpstr>OS DOIS TIPOS DE OPT:  PRE-COMPLETION OPT E  POST-COMPLETION OPT</vt:lpstr>
      <vt:lpstr>OS DOIS TIPOS DE OPT:  PRE-COMPLETION OPT E  POST-COMPLETION OPT</vt:lpstr>
      <vt:lpstr>ELIGIBILIDADE</vt:lpstr>
      <vt:lpstr>        DOCUMENTOS REQUERIDOS</vt:lpstr>
      <vt:lpstr>PRÓXIMOS PASSOS</vt:lpstr>
      <vt:lpstr>O QUE É CONSIDERADO “WORK?”</vt:lpstr>
      <vt:lpstr>SUMÁRIO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CPT/OPT Workshop</dc:title>
  <dc:creator>Swanl</dc:creator>
  <cp:lastModifiedBy>Nayara Felix</cp:lastModifiedBy>
  <cp:revision>224</cp:revision>
  <dcterms:created xsi:type="dcterms:W3CDTF">2012-02-07T18:46:38Z</dcterms:created>
  <dcterms:modified xsi:type="dcterms:W3CDTF">2017-05-17T21:31:01Z</dcterms:modified>
</cp:coreProperties>
</file>